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4" r:id="rId9"/>
    <p:sldId id="265" r:id="rId10"/>
    <p:sldId id="266" r:id="rId11"/>
    <p:sldId id="263"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B4D609-77FF-4F8C-85D6-C8E8F407D86B}" v="15" dt="2025-05-14T18:49:51.706"/>
    <p1510:client id="{C18D9698-BD0C-4295-9E57-98C178FF9597}" v="149" dt="2025-05-14T16:16:51.4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897" y="293"/>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focusfitness.net/stock-photos/downloads/fitness-man-walking-exercising/" TargetMode="External"/><Relationship Id="rId1" Type="http://schemas.openxmlformats.org/officeDocument/2006/relationships/image" Target="../media/image2.jpg"/><Relationship Id="rId6" Type="http://schemas.openxmlformats.org/officeDocument/2006/relationships/hyperlink" Target="https://www.pexels.com/photo/ai-artificial-intelligence-machine-learning-616020/" TargetMode="External"/><Relationship Id="rId5" Type="http://schemas.openxmlformats.org/officeDocument/2006/relationships/image" Target="../media/image4.jpg"/><Relationship Id="rId4" Type="http://schemas.openxmlformats.org/officeDocument/2006/relationships/hyperlink" Target="https://www.redazionecultura.it/sport/not-a-game-storia-di-allen-iverson-il-ribelle-della-nba/" TargetMode="External"/></Relationships>
</file>

<file path=ppt/diagrams/_rels/data2.xml.rels><?xml version="1.0" encoding="UTF-8" standalone="yes"?>
<Relationships xmlns="http://schemas.openxmlformats.org/package/2006/relationships"><Relationship Id="rId8" Type="http://schemas.openxmlformats.org/officeDocument/2006/relationships/hyperlink" Target="https://www.wallpaperflare.com/search?wallpaper=board" TargetMode="External"/><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hyperlink" Target="https://cepesqyw.blob.core.windows.net/motion-capture-model.html" TargetMode="External"/><Relationship Id="rId1" Type="http://schemas.openxmlformats.org/officeDocument/2006/relationships/image" Target="../media/image6.png"/><Relationship Id="rId6" Type="http://schemas.openxmlformats.org/officeDocument/2006/relationships/hyperlink" Target="https://www.analysispro.com/filming-sport" TargetMode="External"/><Relationship Id="rId5" Type="http://schemas.openxmlformats.org/officeDocument/2006/relationships/image" Target="../media/image8.png"/><Relationship Id="rId4" Type="http://schemas.openxmlformats.org/officeDocument/2006/relationships/hyperlink" Target="https://www.nac.org.zw/smart-shoes-nike-price-1269131.html"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focusfitness.net/stock-photos/downloads/fitness-man-walking-exercising/" TargetMode="External"/><Relationship Id="rId1" Type="http://schemas.openxmlformats.org/officeDocument/2006/relationships/image" Target="../media/image2.jpg"/><Relationship Id="rId6" Type="http://schemas.openxmlformats.org/officeDocument/2006/relationships/hyperlink" Target="https://www.pexels.com/photo/ai-artificial-intelligence-machine-learning-616020/" TargetMode="External"/><Relationship Id="rId5" Type="http://schemas.openxmlformats.org/officeDocument/2006/relationships/image" Target="../media/image4.jpg"/><Relationship Id="rId4" Type="http://schemas.openxmlformats.org/officeDocument/2006/relationships/hyperlink" Target="https://www.redazionecultura.it/sport/not-a-game-storia-di-allen-iverson-il-ribelle-della-nba/" TargetMode="External"/></Relationships>
</file>

<file path=ppt/diagrams/_rels/drawing2.xml.rels><?xml version="1.0" encoding="UTF-8" standalone="yes"?>
<Relationships xmlns="http://schemas.openxmlformats.org/package/2006/relationships"><Relationship Id="rId8" Type="http://schemas.openxmlformats.org/officeDocument/2006/relationships/hyperlink" Target="https://www.wallpaperflare.com/search?wallpaper=board" TargetMode="External"/><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hyperlink" Target="https://cepesqyw.blob.core.windows.net/motion-capture-model.html" TargetMode="External"/><Relationship Id="rId1" Type="http://schemas.openxmlformats.org/officeDocument/2006/relationships/image" Target="../media/image6.png"/><Relationship Id="rId6" Type="http://schemas.openxmlformats.org/officeDocument/2006/relationships/hyperlink" Target="https://www.analysispro.com/filming-sport" TargetMode="External"/><Relationship Id="rId5" Type="http://schemas.openxmlformats.org/officeDocument/2006/relationships/image" Target="../media/image8.png"/><Relationship Id="rId4" Type="http://schemas.openxmlformats.org/officeDocument/2006/relationships/hyperlink" Target="https://www.nac.org.zw/smart-shoes-nike-price-1269131.htm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F99921-824C-4938-87CE-FD8398011CC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01C6E1-FF41-4F13-90EB-4F13E2A5AE9F}">
      <dgm:prSet custT="1"/>
      <dgm:spPr/>
      <dgm:t>
        <a:bodyPr/>
        <a:lstStyle/>
        <a:p>
          <a:pPr algn="just">
            <a:lnSpc>
              <a:spcPct val="100000"/>
            </a:lnSpc>
          </a:pPr>
          <a:r>
            <a:rPr lang="en-US" sz="2000" b="0" i="0" dirty="0"/>
            <a:t>Gait analysis is the detailed study of how people walk, looking at how well they walk and any differences from normal walking patterns.</a:t>
          </a:r>
          <a:endParaRPr lang="en-US" sz="2000" dirty="0"/>
        </a:p>
      </dgm:t>
    </dgm:pt>
    <dgm:pt modelId="{6AC0DB8A-A3AD-4313-A91C-BA39063BB8BF}" type="parTrans" cxnId="{35A047E4-A413-4E21-9E69-8DC78B8387C3}">
      <dgm:prSet/>
      <dgm:spPr/>
      <dgm:t>
        <a:bodyPr/>
        <a:lstStyle/>
        <a:p>
          <a:endParaRPr lang="en-US"/>
        </a:p>
      </dgm:t>
    </dgm:pt>
    <dgm:pt modelId="{742A76FF-CD72-4FEE-98E2-717E7A2C415D}" type="sibTrans" cxnId="{35A047E4-A413-4E21-9E69-8DC78B8387C3}">
      <dgm:prSet/>
      <dgm:spPr/>
      <dgm:t>
        <a:bodyPr/>
        <a:lstStyle/>
        <a:p>
          <a:endParaRPr lang="en-US"/>
        </a:p>
      </dgm:t>
    </dgm:pt>
    <dgm:pt modelId="{E549FE95-98B6-4394-A591-4D1F54DBE6C2}">
      <dgm:prSet custT="1"/>
      <dgm:spPr/>
      <dgm:t>
        <a:bodyPr/>
        <a:lstStyle/>
        <a:p>
          <a:pPr algn="just">
            <a:lnSpc>
              <a:spcPct val="100000"/>
            </a:lnSpc>
          </a:pPr>
          <a:r>
            <a:rPr lang="en-US" sz="2000" b="0" i="0" dirty="0"/>
            <a:t>This technology is crucial in healthcare for diagnosing and treating medical conditions, in sports for improving performance, and in security for verifying identities.</a:t>
          </a:r>
          <a:endParaRPr lang="en-US" sz="2000" dirty="0"/>
        </a:p>
      </dgm:t>
    </dgm:pt>
    <dgm:pt modelId="{2EAFEDA3-F107-4B3F-8E1F-0F67A626DC7E}" type="parTrans" cxnId="{DD3867ED-8F1B-43DE-8492-9C8AA6A85375}">
      <dgm:prSet/>
      <dgm:spPr/>
      <dgm:t>
        <a:bodyPr/>
        <a:lstStyle/>
        <a:p>
          <a:endParaRPr lang="en-US"/>
        </a:p>
      </dgm:t>
    </dgm:pt>
    <dgm:pt modelId="{885BF8A2-4273-46E5-B693-B2C78BA12E2E}" type="sibTrans" cxnId="{DD3867ED-8F1B-43DE-8492-9C8AA6A85375}">
      <dgm:prSet/>
      <dgm:spPr/>
      <dgm:t>
        <a:bodyPr/>
        <a:lstStyle/>
        <a:p>
          <a:endParaRPr lang="en-US"/>
        </a:p>
      </dgm:t>
    </dgm:pt>
    <dgm:pt modelId="{53B1D07C-0645-42F1-AEA7-5538D4422BDC}">
      <dgm:prSet custT="1"/>
      <dgm:spPr/>
      <dgm:t>
        <a:bodyPr/>
        <a:lstStyle/>
        <a:p>
          <a:pPr algn="just">
            <a:lnSpc>
              <a:spcPct val="100000"/>
            </a:lnSpc>
          </a:pPr>
          <a:r>
            <a:rPr lang="en-US" sz="2000" dirty="0"/>
            <a:t>This </a:t>
          </a:r>
          <a:r>
            <a:rPr lang="en-US" sz="2000" b="0" i="0" dirty="0"/>
            <a:t>analysis uses various methods like video processing, machine learning, and sensor data evaluation to accurately recognize and understand how people walk</a:t>
          </a:r>
          <a:r>
            <a:rPr lang="en-US" sz="2000" dirty="0"/>
            <a:t>.</a:t>
          </a:r>
        </a:p>
      </dgm:t>
    </dgm:pt>
    <dgm:pt modelId="{243AD477-84B8-4E83-A825-45D6EC0C2B51}" type="parTrans" cxnId="{1D76C3AB-A70D-4D20-8C8C-71D6265FD2BA}">
      <dgm:prSet/>
      <dgm:spPr/>
      <dgm:t>
        <a:bodyPr/>
        <a:lstStyle/>
        <a:p>
          <a:endParaRPr lang="en-US"/>
        </a:p>
      </dgm:t>
    </dgm:pt>
    <dgm:pt modelId="{7600F28E-16C8-41D7-AA70-80C69AA8BD63}" type="sibTrans" cxnId="{1D76C3AB-A70D-4D20-8C8C-71D6265FD2BA}">
      <dgm:prSet/>
      <dgm:spPr/>
      <dgm:t>
        <a:bodyPr/>
        <a:lstStyle/>
        <a:p>
          <a:endParaRPr lang="en-US"/>
        </a:p>
      </dgm:t>
    </dgm:pt>
    <dgm:pt modelId="{1E03F02B-C168-4296-BD71-62BCA41AF6C0}" type="pres">
      <dgm:prSet presAssocID="{BFF99921-824C-4938-87CE-FD8398011CCD}" presName="root" presStyleCnt="0">
        <dgm:presLayoutVars>
          <dgm:dir/>
          <dgm:resizeHandles val="exact"/>
        </dgm:presLayoutVars>
      </dgm:prSet>
      <dgm:spPr/>
    </dgm:pt>
    <dgm:pt modelId="{BF04F008-7CFF-48B0-BFB9-5FAC63D6E860}" type="pres">
      <dgm:prSet presAssocID="{5901C6E1-FF41-4F13-90EB-4F13E2A5AE9F}" presName="compNode" presStyleCnt="0"/>
      <dgm:spPr/>
    </dgm:pt>
    <dgm:pt modelId="{B3F4B207-33FC-41E3-A5D6-DB0FFC9D4352}" type="pres">
      <dgm:prSet presAssocID="{5901C6E1-FF41-4F13-90EB-4F13E2A5AE9F}" presName="bgRect" presStyleLbl="bgShp" presStyleIdx="0" presStyleCnt="3"/>
      <dgm:spPr/>
    </dgm:pt>
    <dgm:pt modelId="{5E7C5E59-F7E4-41FA-BF80-344230DB5469}" type="pres">
      <dgm:prSet presAssocID="{5901C6E1-FF41-4F13-90EB-4F13E2A5AE9F}" presName="iconRect" presStyleLbl="node1" presStyleIdx="0" presStyleCnt="3"/>
      <dgm:spPr>
        <a:blipFill>
          <a:blip xmlns:r="http://schemas.openxmlformats.org/officeDocument/2006/relationships" r:embed="rId1">
            <a:extLst>
              <a:ext uri="{837473B0-CC2E-450A-ABE3-18F120FF3D39}">
                <a1611:picAttrSrcUrl xmlns:a1611="http://schemas.microsoft.com/office/drawing/2016/11/main" r:id="rId2"/>
              </a:ext>
            </a:extLst>
          </a:blip>
          <a:stretch>
            <a:fillRect/>
          </a:stretch>
        </a:blipFill>
      </dgm:spPr>
      <dgm:extLst>
        <a:ext uri="{E40237B7-FDA0-4F09-8148-C483321AD2D9}">
          <dgm14:cNvPr xmlns:dgm14="http://schemas.microsoft.com/office/drawing/2010/diagram" id="0" name="" descr="Walk"/>
        </a:ext>
      </dgm:extLst>
    </dgm:pt>
    <dgm:pt modelId="{59780644-C04E-4D0B-9C84-BD66C686759D}" type="pres">
      <dgm:prSet presAssocID="{5901C6E1-FF41-4F13-90EB-4F13E2A5AE9F}" presName="spaceRect" presStyleCnt="0"/>
      <dgm:spPr/>
    </dgm:pt>
    <dgm:pt modelId="{9191F54A-41A0-49BF-B49D-F092F8709A15}" type="pres">
      <dgm:prSet presAssocID="{5901C6E1-FF41-4F13-90EB-4F13E2A5AE9F}" presName="parTx" presStyleLbl="revTx" presStyleIdx="0" presStyleCnt="3">
        <dgm:presLayoutVars>
          <dgm:chMax val="0"/>
          <dgm:chPref val="0"/>
        </dgm:presLayoutVars>
      </dgm:prSet>
      <dgm:spPr/>
    </dgm:pt>
    <dgm:pt modelId="{D89FE7A4-EBF1-4678-ADC6-0D2FD648979E}" type="pres">
      <dgm:prSet presAssocID="{742A76FF-CD72-4FEE-98E2-717E7A2C415D}" presName="sibTrans" presStyleCnt="0"/>
      <dgm:spPr/>
    </dgm:pt>
    <dgm:pt modelId="{FAB03F1D-1305-41AB-AA9D-088329E1D888}" type="pres">
      <dgm:prSet presAssocID="{E549FE95-98B6-4394-A591-4D1F54DBE6C2}" presName="compNode" presStyleCnt="0"/>
      <dgm:spPr/>
    </dgm:pt>
    <dgm:pt modelId="{56D897A9-53FC-49A6-8405-BB09B777C085}" type="pres">
      <dgm:prSet presAssocID="{E549FE95-98B6-4394-A591-4D1F54DBE6C2}" presName="bgRect" presStyleLbl="bgShp" presStyleIdx="1" presStyleCnt="3" custLinFactNeighborY="49"/>
      <dgm:spPr/>
    </dgm:pt>
    <dgm:pt modelId="{EC899C42-47E1-45E3-A5E9-06CD0A1B211B}" type="pres">
      <dgm:prSet presAssocID="{E549FE95-98B6-4394-A591-4D1F54DBE6C2}" presName="iconRect" presStyleLbl="node1" presStyleIdx="1" presStyleCnt="3"/>
      <dgm:spPr>
        <a:blipFill>
          <a:blip xmlns:r="http://schemas.openxmlformats.org/officeDocument/2006/relationships" r:embed="rId3">
            <a:extLst>
              <a:ext uri="{837473B0-CC2E-450A-ABE3-18F120FF3D39}">
                <a1611:picAttrSrcUrl xmlns:a1611="http://schemas.microsoft.com/office/drawing/2016/11/main" r:id="rId4"/>
              </a:ext>
            </a:extLst>
          </a:blip>
          <a:stretch>
            <a:fillRect/>
          </a:stretch>
        </a:blipFill>
      </dgm:spPr>
      <dgm:extLst>
        <a:ext uri="{E40237B7-FDA0-4F09-8148-C483321AD2D9}">
          <dgm14:cNvPr xmlns:dgm14="http://schemas.microsoft.com/office/drawing/2010/diagram" id="0" name="" descr="Sport Balls"/>
        </a:ext>
      </dgm:extLst>
    </dgm:pt>
    <dgm:pt modelId="{0C316921-0A17-4266-88D9-5E1BBD76BC15}" type="pres">
      <dgm:prSet presAssocID="{E549FE95-98B6-4394-A591-4D1F54DBE6C2}" presName="spaceRect" presStyleCnt="0"/>
      <dgm:spPr/>
    </dgm:pt>
    <dgm:pt modelId="{80D185C9-9E49-4B6C-81A8-63CCB0C5A32A}" type="pres">
      <dgm:prSet presAssocID="{E549FE95-98B6-4394-A591-4D1F54DBE6C2}" presName="parTx" presStyleLbl="revTx" presStyleIdx="1" presStyleCnt="3">
        <dgm:presLayoutVars>
          <dgm:chMax val="0"/>
          <dgm:chPref val="0"/>
        </dgm:presLayoutVars>
      </dgm:prSet>
      <dgm:spPr/>
    </dgm:pt>
    <dgm:pt modelId="{734C88FB-AE27-4375-BC63-18FC31F61F53}" type="pres">
      <dgm:prSet presAssocID="{885BF8A2-4273-46E5-B693-B2C78BA12E2E}" presName="sibTrans" presStyleCnt="0"/>
      <dgm:spPr/>
    </dgm:pt>
    <dgm:pt modelId="{252D567B-AFF7-4842-97F1-2093EDF813A8}" type="pres">
      <dgm:prSet presAssocID="{53B1D07C-0645-42F1-AEA7-5538D4422BDC}" presName="compNode" presStyleCnt="0"/>
      <dgm:spPr/>
    </dgm:pt>
    <dgm:pt modelId="{46D725E9-B4EC-48AE-8A02-5FA7FDA0011B}" type="pres">
      <dgm:prSet presAssocID="{53B1D07C-0645-42F1-AEA7-5538D4422BDC}" presName="bgRect" presStyleLbl="bgShp" presStyleIdx="2" presStyleCnt="3"/>
      <dgm:spPr/>
    </dgm:pt>
    <dgm:pt modelId="{FFB70F5E-918F-4AEF-9FA7-6AAF2DFB21AE}" type="pres">
      <dgm:prSet presAssocID="{53B1D07C-0645-42F1-AEA7-5538D4422BDC}" presName="iconRect" presStyleLbl="node1" presStyleIdx="2" presStyleCnt="3"/>
      <dgm:spPr>
        <a:blipFill>
          <a:blip xmlns:r="http://schemas.openxmlformats.org/officeDocument/2006/relationships" r:embed="rId5">
            <a:extLst>
              <a:ext uri="{837473B0-CC2E-450A-ABE3-18F120FF3D39}">
                <a1611:picAttrSrcUrl xmlns:a1611="http://schemas.microsoft.com/office/drawing/2016/11/main" r:id="rId6"/>
              </a:ext>
            </a:extLst>
          </a:blip>
          <a:stretch>
            <a:fillRect/>
          </a:stretch>
        </a:blipFill>
      </dgm:spPr>
      <dgm:extLst>
        <a:ext uri="{E40237B7-FDA0-4F09-8148-C483321AD2D9}">
          <dgm14:cNvPr xmlns:dgm14="http://schemas.microsoft.com/office/drawing/2010/diagram" id="0" name="" descr="Processor"/>
        </a:ext>
      </dgm:extLst>
    </dgm:pt>
    <dgm:pt modelId="{AEF8320F-6F45-47D6-9526-E9D9F9051341}" type="pres">
      <dgm:prSet presAssocID="{53B1D07C-0645-42F1-AEA7-5538D4422BDC}" presName="spaceRect" presStyleCnt="0"/>
      <dgm:spPr/>
    </dgm:pt>
    <dgm:pt modelId="{BA1F3EBD-62FF-470E-8274-D96D673CD56C}" type="pres">
      <dgm:prSet presAssocID="{53B1D07C-0645-42F1-AEA7-5538D4422BDC}" presName="parTx" presStyleLbl="revTx" presStyleIdx="2" presStyleCnt="3">
        <dgm:presLayoutVars>
          <dgm:chMax val="0"/>
          <dgm:chPref val="0"/>
        </dgm:presLayoutVars>
      </dgm:prSet>
      <dgm:spPr/>
    </dgm:pt>
  </dgm:ptLst>
  <dgm:cxnLst>
    <dgm:cxn modelId="{99F74018-3150-487E-B4AE-FCD6F60BFCAA}" type="presOf" srcId="{5901C6E1-FF41-4F13-90EB-4F13E2A5AE9F}" destId="{9191F54A-41A0-49BF-B49D-F092F8709A15}" srcOrd="0" destOrd="0" presId="urn:microsoft.com/office/officeart/2018/2/layout/IconVerticalSolidList"/>
    <dgm:cxn modelId="{424A2439-A049-4B5C-B7D0-0E6CE6376DA5}" type="presOf" srcId="{BFF99921-824C-4938-87CE-FD8398011CCD}" destId="{1E03F02B-C168-4296-BD71-62BCA41AF6C0}" srcOrd="0" destOrd="0" presId="urn:microsoft.com/office/officeart/2018/2/layout/IconVerticalSolidList"/>
    <dgm:cxn modelId="{0A68C13B-72DB-4262-B30C-52DA902E6E7A}" type="presOf" srcId="{53B1D07C-0645-42F1-AEA7-5538D4422BDC}" destId="{BA1F3EBD-62FF-470E-8274-D96D673CD56C}" srcOrd="0" destOrd="0" presId="urn:microsoft.com/office/officeart/2018/2/layout/IconVerticalSolidList"/>
    <dgm:cxn modelId="{1D76C3AB-A70D-4D20-8C8C-71D6265FD2BA}" srcId="{BFF99921-824C-4938-87CE-FD8398011CCD}" destId="{53B1D07C-0645-42F1-AEA7-5538D4422BDC}" srcOrd="2" destOrd="0" parTransId="{243AD477-84B8-4E83-A825-45D6EC0C2B51}" sibTransId="{7600F28E-16C8-41D7-AA70-80C69AA8BD63}"/>
    <dgm:cxn modelId="{35A047E4-A413-4E21-9E69-8DC78B8387C3}" srcId="{BFF99921-824C-4938-87CE-FD8398011CCD}" destId="{5901C6E1-FF41-4F13-90EB-4F13E2A5AE9F}" srcOrd="0" destOrd="0" parTransId="{6AC0DB8A-A3AD-4313-A91C-BA39063BB8BF}" sibTransId="{742A76FF-CD72-4FEE-98E2-717E7A2C415D}"/>
    <dgm:cxn modelId="{DD3867ED-8F1B-43DE-8492-9C8AA6A85375}" srcId="{BFF99921-824C-4938-87CE-FD8398011CCD}" destId="{E549FE95-98B6-4394-A591-4D1F54DBE6C2}" srcOrd="1" destOrd="0" parTransId="{2EAFEDA3-F107-4B3F-8E1F-0F67A626DC7E}" sibTransId="{885BF8A2-4273-46E5-B693-B2C78BA12E2E}"/>
    <dgm:cxn modelId="{10552EEE-3BFD-44B1-831B-9B729EE885ED}" type="presOf" srcId="{E549FE95-98B6-4394-A591-4D1F54DBE6C2}" destId="{80D185C9-9E49-4B6C-81A8-63CCB0C5A32A}" srcOrd="0" destOrd="0" presId="urn:microsoft.com/office/officeart/2018/2/layout/IconVerticalSolidList"/>
    <dgm:cxn modelId="{DF5C694E-A782-47F4-AC9C-C80719CF7D8F}" type="presParOf" srcId="{1E03F02B-C168-4296-BD71-62BCA41AF6C0}" destId="{BF04F008-7CFF-48B0-BFB9-5FAC63D6E860}" srcOrd="0" destOrd="0" presId="urn:microsoft.com/office/officeart/2018/2/layout/IconVerticalSolidList"/>
    <dgm:cxn modelId="{5D8177A1-A9D1-45F5-8256-6849500141E2}" type="presParOf" srcId="{BF04F008-7CFF-48B0-BFB9-5FAC63D6E860}" destId="{B3F4B207-33FC-41E3-A5D6-DB0FFC9D4352}" srcOrd="0" destOrd="0" presId="urn:microsoft.com/office/officeart/2018/2/layout/IconVerticalSolidList"/>
    <dgm:cxn modelId="{7CCEA281-237B-46B9-96DE-4E6907D637FC}" type="presParOf" srcId="{BF04F008-7CFF-48B0-BFB9-5FAC63D6E860}" destId="{5E7C5E59-F7E4-41FA-BF80-344230DB5469}" srcOrd="1" destOrd="0" presId="urn:microsoft.com/office/officeart/2018/2/layout/IconVerticalSolidList"/>
    <dgm:cxn modelId="{414AAA3E-B8BC-4B85-A0EA-9BDBFAF3C2FB}" type="presParOf" srcId="{BF04F008-7CFF-48B0-BFB9-5FAC63D6E860}" destId="{59780644-C04E-4D0B-9C84-BD66C686759D}" srcOrd="2" destOrd="0" presId="urn:microsoft.com/office/officeart/2018/2/layout/IconVerticalSolidList"/>
    <dgm:cxn modelId="{5CD5B300-6D45-42A1-BE20-7D71F4DDC4C7}" type="presParOf" srcId="{BF04F008-7CFF-48B0-BFB9-5FAC63D6E860}" destId="{9191F54A-41A0-49BF-B49D-F092F8709A15}" srcOrd="3" destOrd="0" presId="urn:microsoft.com/office/officeart/2018/2/layout/IconVerticalSolidList"/>
    <dgm:cxn modelId="{59F5AAF2-119A-4119-ADC9-9FE04361F5BF}" type="presParOf" srcId="{1E03F02B-C168-4296-BD71-62BCA41AF6C0}" destId="{D89FE7A4-EBF1-4678-ADC6-0D2FD648979E}" srcOrd="1" destOrd="0" presId="urn:microsoft.com/office/officeart/2018/2/layout/IconVerticalSolidList"/>
    <dgm:cxn modelId="{61A97F5B-310B-4AB9-A549-77047F36C264}" type="presParOf" srcId="{1E03F02B-C168-4296-BD71-62BCA41AF6C0}" destId="{FAB03F1D-1305-41AB-AA9D-088329E1D888}" srcOrd="2" destOrd="0" presId="urn:microsoft.com/office/officeart/2018/2/layout/IconVerticalSolidList"/>
    <dgm:cxn modelId="{C8297D46-66D6-4E63-9E6B-CF92329AD6B0}" type="presParOf" srcId="{FAB03F1D-1305-41AB-AA9D-088329E1D888}" destId="{56D897A9-53FC-49A6-8405-BB09B777C085}" srcOrd="0" destOrd="0" presId="urn:microsoft.com/office/officeart/2018/2/layout/IconVerticalSolidList"/>
    <dgm:cxn modelId="{481049D6-3F3F-4BEF-9F33-6288BD1203B3}" type="presParOf" srcId="{FAB03F1D-1305-41AB-AA9D-088329E1D888}" destId="{EC899C42-47E1-45E3-A5E9-06CD0A1B211B}" srcOrd="1" destOrd="0" presId="urn:microsoft.com/office/officeart/2018/2/layout/IconVerticalSolidList"/>
    <dgm:cxn modelId="{5AF411FE-E636-4901-8063-EC6F477B2031}" type="presParOf" srcId="{FAB03F1D-1305-41AB-AA9D-088329E1D888}" destId="{0C316921-0A17-4266-88D9-5E1BBD76BC15}" srcOrd="2" destOrd="0" presId="urn:microsoft.com/office/officeart/2018/2/layout/IconVerticalSolidList"/>
    <dgm:cxn modelId="{04B99F04-C220-4BAA-BBF6-DA0C9FEC6E78}" type="presParOf" srcId="{FAB03F1D-1305-41AB-AA9D-088329E1D888}" destId="{80D185C9-9E49-4B6C-81A8-63CCB0C5A32A}" srcOrd="3" destOrd="0" presId="urn:microsoft.com/office/officeart/2018/2/layout/IconVerticalSolidList"/>
    <dgm:cxn modelId="{0515F7A2-23BF-4A73-8318-70BB75ACDD0A}" type="presParOf" srcId="{1E03F02B-C168-4296-BD71-62BCA41AF6C0}" destId="{734C88FB-AE27-4375-BC63-18FC31F61F53}" srcOrd="3" destOrd="0" presId="urn:microsoft.com/office/officeart/2018/2/layout/IconVerticalSolidList"/>
    <dgm:cxn modelId="{C32E192A-B2EF-4269-81F9-2B73A2E39967}" type="presParOf" srcId="{1E03F02B-C168-4296-BD71-62BCA41AF6C0}" destId="{252D567B-AFF7-4842-97F1-2093EDF813A8}" srcOrd="4" destOrd="0" presId="urn:microsoft.com/office/officeart/2018/2/layout/IconVerticalSolidList"/>
    <dgm:cxn modelId="{B30BDE98-5654-48B1-8660-252B2469A3AB}" type="presParOf" srcId="{252D567B-AFF7-4842-97F1-2093EDF813A8}" destId="{46D725E9-B4EC-48AE-8A02-5FA7FDA0011B}" srcOrd="0" destOrd="0" presId="urn:microsoft.com/office/officeart/2018/2/layout/IconVerticalSolidList"/>
    <dgm:cxn modelId="{1CDEEB85-1898-4FB7-B1CB-46060075864A}" type="presParOf" srcId="{252D567B-AFF7-4842-97F1-2093EDF813A8}" destId="{FFB70F5E-918F-4AEF-9FA7-6AAF2DFB21AE}" srcOrd="1" destOrd="0" presId="urn:microsoft.com/office/officeart/2018/2/layout/IconVerticalSolidList"/>
    <dgm:cxn modelId="{C92302F9-8763-4424-95DE-E8A325AE109F}" type="presParOf" srcId="{252D567B-AFF7-4842-97F1-2093EDF813A8}" destId="{AEF8320F-6F45-47D6-9526-E9D9F9051341}" srcOrd="2" destOrd="0" presId="urn:microsoft.com/office/officeart/2018/2/layout/IconVerticalSolidList"/>
    <dgm:cxn modelId="{DCA31025-991F-4731-9B80-8671270DD267}" type="presParOf" srcId="{252D567B-AFF7-4842-97F1-2093EDF813A8}" destId="{BA1F3EBD-62FF-470E-8274-D96D673CD5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19B270-9F52-4FD7-A2A1-1B52316582B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0B4A802-0807-42D4-B5A0-67490D362C6E}">
      <dgm:prSet/>
      <dgm:spPr/>
      <dgm:t>
        <a:bodyPr/>
        <a:lstStyle/>
        <a:p>
          <a:r>
            <a:rPr lang="en-US" b="1"/>
            <a:t>Motion capture</a:t>
          </a:r>
          <a:r>
            <a:rPr lang="en-US"/>
            <a:t>: 3D cameras monitor walking to gather precise movement information.</a:t>
          </a:r>
        </a:p>
      </dgm:t>
    </dgm:pt>
    <dgm:pt modelId="{240EE79F-E15A-4D53-A34C-5DAC0D52F3A8}" type="parTrans" cxnId="{53864610-290A-4F5F-946F-50D8C24B764F}">
      <dgm:prSet/>
      <dgm:spPr/>
      <dgm:t>
        <a:bodyPr/>
        <a:lstStyle/>
        <a:p>
          <a:endParaRPr lang="en-US"/>
        </a:p>
      </dgm:t>
    </dgm:pt>
    <dgm:pt modelId="{3D8D60E7-813F-4104-A78E-6F8E55B1514E}" type="sibTrans" cxnId="{53864610-290A-4F5F-946F-50D8C24B764F}">
      <dgm:prSet/>
      <dgm:spPr/>
      <dgm:t>
        <a:bodyPr/>
        <a:lstStyle/>
        <a:p>
          <a:endParaRPr lang="en-US"/>
        </a:p>
      </dgm:t>
    </dgm:pt>
    <dgm:pt modelId="{DF2E422C-FFD5-4EE0-A331-2A35112B9E66}">
      <dgm:prSet/>
      <dgm:spPr/>
      <dgm:t>
        <a:bodyPr/>
        <a:lstStyle/>
        <a:p>
          <a:r>
            <a:rPr lang="en-US" b="1" dirty="0"/>
            <a:t>Wearable sensors</a:t>
          </a:r>
          <a:r>
            <a:rPr lang="en-US" dirty="0"/>
            <a:t>: Compact devices track walking in real-time, wherever you are.</a:t>
          </a:r>
        </a:p>
      </dgm:t>
    </dgm:pt>
    <dgm:pt modelId="{04FF49FE-2CA2-40E2-A6A9-E8F683F47A9D}" type="parTrans" cxnId="{D46F33AD-BCF3-426B-ABC7-2C157503542E}">
      <dgm:prSet/>
      <dgm:spPr/>
      <dgm:t>
        <a:bodyPr/>
        <a:lstStyle/>
        <a:p>
          <a:endParaRPr lang="en-US"/>
        </a:p>
      </dgm:t>
    </dgm:pt>
    <dgm:pt modelId="{27921FDB-3933-4330-B0C3-0290F5AAEF57}" type="sibTrans" cxnId="{D46F33AD-BCF3-426B-ABC7-2C157503542E}">
      <dgm:prSet/>
      <dgm:spPr/>
      <dgm:t>
        <a:bodyPr/>
        <a:lstStyle/>
        <a:p>
          <a:endParaRPr lang="en-US"/>
        </a:p>
      </dgm:t>
    </dgm:pt>
    <dgm:pt modelId="{412F16A5-D9E8-44D0-890E-ECA67B33B4FA}">
      <dgm:prSet/>
      <dgm:spPr/>
      <dgm:t>
        <a:bodyPr/>
        <a:lstStyle/>
        <a:p>
          <a:r>
            <a:rPr lang="en-US" b="1"/>
            <a:t>Video analysis</a:t>
          </a:r>
          <a:r>
            <a:rPr lang="en-US"/>
            <a:t>: Software examines walking through videos recorded in clinics or outdoor settings.</a:t>
          </a:r>
        </a:p>
      </dgm:t>
    </dgm:pt>
    <dgm:pt modelId="{DC97ED77-D42C-49C7-80BF-BAB007C56713}" type="parTrans" cxnId="{93C7407F-8116-4B0D-8D0D-25E108A9EA9B}">
      <dgm:prSet/>
      <dgm:spPr/>
      <dgm:t>
        <a:bodyPr/>
        <a:lstStyle/>
        <a:p>
          <a:endParaRPr lang="en-US"/>
        </a:p>
      </dgm:t>
    </dgm:pt>
    <dgm:pt modelId="{A716C7E6-FCE7-4D9F-A974-7798CF306C06}" type="sibTrans" cxnId="{93C7407F-8116-4B0D-8D0D-25E108A9EA9B}">
      <dgm:prSet/>
      <dgm:spPr/>
      <dgm:t>
        <a:bodyPr/>
        <a:lstStyle/>
        <a:p>
          <a:endParaRPr lang="en-US"/>
        </a:p>
      </dgm:t>
    </dgm:pt>
    <dgm:pt modelId="{6B076DEA-4090-4EA4-9086-030B7BB24E81}">
      <dgm:prSet/>
      <dgm:spPr/>
      <dgm:t>
        <a:bodyPr/>
        <a:lstStyle/>
        <a:p>
          <a:r>
            <a:rPr lang="en-US" b="1"/>
            <a:t>AI algorithms</a:t>
          </a:r>
          <a:r>
            <a:rPr lang="en-US"/>
            <a:t>: Advanced technology evaluates walking patterns for rapid insights.</a:t>
          </a:r>
        </a:p>
      </dgm:t>
    </dgm:pt>
    <dgm:pt modelId="{652AE85D-64D9-42A1-BAA6-5EE249735DB8}" type="parTrans" cxnId="{926F5977-5E33-43B8-BAC6-BC06EE643C65}">
      <dgm:prSet/>
      <dgm:spPr/>
      <dgm:t>
        <a:bodyPr/>
        <a:lstStyle/>
        <a:p>
          <a:endParaRPr lang="en-US"/>
        </a:p>
      </dgm:t>
    </dgm:pt>
    <dgm:pt modelId="{26D946C7-50DE-4AC4-8EB6-3F7DE33562F3}" type="sibTrans" cxnId="{926F5977-5E33-43B8-BAC6-BC06EE643C65}">
      <dgm:prSet/>
      <dgm:spPr/>
      <dgm:t>
        <a:bodyPr/>
        <a:lstStyle/>
        <a:p>
          <a:endParaRPr lang="en-US"/>
        </a:p>
      </dgm:t>
    </dgm:pt>
    <dgm:pt modelId="{A1EFFB88-3FB9-418B-A7FD-3AC50576DC45}" type="pres">
      <dgm:prSet presAssocID="{B919B270-9F52-4FD7-A2A1-1B52316582B7}" presName="root" presStyleCnt="0">
        <dgm:presLayoutVars>
          <dgm:dir/>
          <dgm:resizeHandles val="exact"/>
        </dgm:presLayoutVars>
      </dgm:prSet>
      <dgm:spPr/>
    </dgm:pt>
    <dgm:pt modelId="{82C54618-2750-445B-A539-094A31631629}" type="pres">
      <dgm:prSet presAssocID="{C0B4A802-0807-42D4-B5A0-67490D362C6E}" presName="compNode" presStyleCnt="0"/>
      <dgm:spPr/>
    </dgm:pt>
    <dgm:pt modelId="{916FD9D3-3ED5-4930-B4AE-914FFC8EC70D}" type="pres">
      <dgm:prSet presAssocID="{C0B4A802-0807-42D4-B5A0-67490D362C6E}" presName="bgRect" presStyleLbl="bgShp" presStyleIdx="0" presStyleCnt="4"/>
      <dgm:spPr/>
    </dgm:pt>
    <dgm:pt modelId="{EC979A72-DA97-4F52-9E72-EF6ED88143D1}" type="pres">
      <dgm:prSet presAssocID="{C0B4A802-0807-42D4-B5A0-67490D362C6E}" presName="iconRect" presStyleLbl="node1" presStyleIdx="0" presStyleCnt="4" custScaleX="161051" custScaleY="161051"/>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7000" r="-7000"/>
          </a:stretch>
        </a:blipFill>
        <a:ln>
          <a:noFill/>
        </a:ln>
      </dgm:spPr>
    </dgm:pt>
    <dgm:pt modelId="{7C37AA72-821C-4FD8-BC80-722D4D6FFF8D}" type="pres">
      <dgm:prSet presAssocID="{C0B4A802-0807-42D4-B5A0-67490D362C6E}" presName="spaceRect" presStyleCnt="0"/>
      <dgm:spPr/>
    </dgm:pt>
    <dgm:pt modelId="{F16C39A0-1117-4AD3-A90C-2DB91815C800}" type="pres">
      <dgm:prSet presAssocID="{C0B4A802-0807-42D4-B5A0-67490D362C6E}" presName="parTx" presStyleLbl="revTx" presStyleIdx="0" presStyleCnt="4">
        <dgm:presLayoutVars>
          <dgm:chMax val="0"/>
          <dgm:chPref val="0"/>
        </dgm:presLayoutVars>
      </dgm:prSet>
      <dgm:spPr/>
    </dgm:pt>
    <dgm:pt modelId="{7AACB3A8-C2C2-48AE-B740-E5D64C45623D}" type="pres">
      <dgm:prSet presAssocID="{3D8D60E7-813F-4104-A78E-6F8E55B1514E}" presName="sibTrans" presStyleCnt="0"/>
      <dgm:spPr/>
    </dgm:pt>
    <dgm:pt modelId="{AB58A92D-4D6F-4A50-9C24-320562164C68}" type="pres">
      <dgm:prSet presAssocID="{DF2E422C-FFD5-4EE0-A331-2A35112B9E66}" presName="compNode" presStyleCnt="0"/>
      <dgm:spPr/>
    </dgm:pt>
    <dgm:pt modelId="{4788920B-8F1C-4797-BADA-AF798D0DC048}" type="pres">
      <dgm:prSet presAssocID="{DF2E422C-FFD5-4EE0-A331-2A35112B9E66}" presName="bgRect" presStyleLbl="bgShp" presStyleIdx="1" presStyleCnt="4"/>
      <dgm:spPr/>
    </dgm:pt>
    <dgm:pt modelId="{73AEE893-EDA0-492C-A33F-84D84AB0718C}" type="pres">
      <dgm:prSet presAssocID="{DF2E422C-FFD5-4EE0-A331-2A35112B9E66}" presName="iconRect" presStyleLbl="node1" presStyleIdx="1" presStyleCnt="4" custScaleX="161051" custScaleY="161051"/>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l="-25000" r="-25000"/>
          </a:stretch>
        </a:blipFill>
        <a:ln>
          <a:noFill/>
        </a:ln>
      </dgm:spPr>
    </dgm:pt>
    <dgm:pt modelId="{4DBAACD4-E4F3-43AD-AF86-258D93D9E468}" type="pres">
      <dgm:prSet presAssocID="{DF2E422C-FFD5-4EE0-A331-2A35112B9E66}" presName="spaceRect" presStyleCnt="0"/>
      <dgm:spPr/>
    </dgm:pt>
    <dgm:pt modelId="{3D3A6E26-D9D5-488F-B3EB-F721CF53A374}" type="pres">
      <dgm:prSet presAssocID="{DF2E422C-FFD5-4EE0-A331-2A35112B9E66}" presName="parTx" presStyleLbl="revTx" presStyleIdx="1" presStyleCnt="4">
        <dgm:presLayoutVars>
          <dgm:chMax val="0"/>
          <dgm:chPref val="0"/>
        </dgm:presLayoutVars>
      </dgm:prSet>
      <dgm:spPr/>
    </dgm:pt>
    <dgm:pt modelId="{13D84DB5-B99D-420C-BD5E-1911A42855F0}" type="pres">
      <dgm:prSet presAssocID="{27921FDB-3933-4330-B0C3-0290F5AAEF57}" presName="sibTrans" presStyleCnt="0"/>
      <dgm:spPr/>
    </dgm:pt>
    <dgm:pt modelId="{ECACABC8-17C5-4DF6-B6DB-53A28F8554AD}" type="pres">
      <dgm:prSet presAssocID="{412F16A5-D9E8-44D0-890E-ECA67B33B4FA}" presName="compNode" presStyleCnt="0"/>
      <dgm:spPr/>
    </dgm:pt>
    <dgm:pt modelId="{FD4DCBDA-20A1-484B-B34B-55BAB08B587C}" type="pres">
      <dgm:prSet presAssocID="{412F16A5-D9E8-44D0-890E-ECA67B33B4FA}" presName="bgRect" presStyleLbl="bgShp" presStyleIdx="2" presStyleCnt="4"/>
      <dgm:spPr/>
    </dgm:pt>
    <dgm:pt modelId="{1B7FD48E-5832-4928-8CDF-9E931618F763}" type="pres">
      <dgm:prSet presAssocID="{412F16A5-D9E8-44D0-890E-ECA67B33B4FA}" presName="iconRect" presStyleLbl="node1" presStyleIdx="2" presStyleCnt="4" custScaleX="161051" custScaleY="161051"/>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l="-17000" r="-17000"/>
          </a:stretch>
        </a:blipFill>
        <a:ln>
          <a:noFill/>
        </a:ln>
      </dgm:spPr>
    </dgm:pt>
    <dgm:pt modelId="{AB42B208-9870-4989-9946-8ED7A7E6C9BF}" type="pres">
      <dgm:prSet presAssocID="{412F16A5-D9E8-44D0-890E-ECA67B33B4FA}" presName="spaceRect" presStyleCnt="0"/>
      <dgm:spPr/>
    </dgm:pt>
    <dgm:pt modelId="{F311E676-12D0-4348-AFBB-533667FB5DB7}" type="pres">
      <dgm:prSet presAssocID="{412F16A5-D9E8-44D0-890E-ECA67B33B4FA}" presName="parTx" presStyleLbl="revTx" presStyleIdx="2" presStyleCnt="4">
        <dgm:presLayoutVars>
          <dgm:chMax val="0"/>
          <dgm:chPref val="0"/>
        </dgm:presLayoutVars>
      </dgm:prSet>
      <dgm:spPr/>
    </dgm:pt>
    <dgm:pt modelId="{D8005F50-1772-4CBD-971A-B19FD95FBB8E}" type="pres">
      <dgm:prSet presAssocID="{A716C7E6-FCE7-4D9F-A974-7798CF306C06}" presName="sibTrans" presStyleCnt="0"/>
      <dgm:spPr/>
    </dgm:pt>
    <dgm:pt modelId="{D37E40B1-FD00-43A1-81D7-AE48AEBCE5B3}" type="pres">
      <dgm:prSet presAssocID="{6B076DEA-4090-4EA4-9086-030B7BB24E81}" presName="compNode" presStyleCnt="0"/>
      <dgm:spPr/>
    </dgm:pt>
    <dgm:pt modelId="{09F22BA7-EA4A-4834-9499-50235739DD3A}" type="pres">
      <dgm:prSet presAssocID="{6B076DEA-4090-4EA4-9086-030B7BB24E81}" presName="bgRect" presStyleLbl="bgShp" presStyleIdx="3" presStyleCnt="4"/>
      <dgm:spPr/>
    </dgm:pt>
    <dgm:pt modelId="{0530CC4A-6954-4CA0-A9B6-01F242991398}" type="pres">
      <dgm:prSet presAssocID="{6B076DEA-4090-4EA4-9086-030B7BB24E81}" presName="iconRect" presStyleLbl="node1" presStyleIdx="3" presStyleCnt="4" custScaleX="161051" custScaleY="161051"/>
      <dgm:spPr>
        <a:blipFill>
          <a:blip xmlns:r="http://schemas.openxmlformats.org/officeDocument/2006/relationships" r:embed="rId7">
            <a:extLst>
              <a:ext uri="{837473B0-CC2E-450A-ABE3-18F120FF3D39}">
                <a1611:picAttrSrcUrl xmlns:a1611="http://schemas.microsoft.com/office/drawing/2016/11/main" r:id="rId8"/>
              </a:ext>
            </a:extLst>
          </a:blip>
          <a:srcRect/>
          <a:stretch>
            <a:fillRect l="-30000" r="-30000"/>
          </a:stretch>
        </a:blipFill>
        <a:ln>
          <a:noFill/>
        </a:ln>
      </dgm:spPr>
    </dgm:pt>
    <dgm:pt modelId="{DB3E1511-0D20-4225-825B-927AFF6BB3AE}" type="pres">
      <dgm:prSet presAssocID="{6B076DEA-4090-4EA4-9086-030B7BB24E81}" presName="spaceRect" presStyleCnt="0"/>
      <dgm:spPr/>
    </dgm:pt>
    <dgm:pt modelId="{30238CD2-A6A4-4319-944F-2F40C50EC9BD}" type="pres">
      <dgm:prSet presAssocID="{6B076DEA-4090-4EA4-9086-030B7BB24E81}" presName="parTx" presStyleLbl="revTx" presStyleIdx="3" presStyleCnt="4">
        <dgm:presLayoutVars>
          <dgm:chMax val="0"/>
          <dgm:chPref val="0"/>
        </dgm:presLayoutVars>
      </dgm:prSet>
      <dgm:spPr/>
    </dgm:pt>
  </dgm:ptLst>
  <dgm:cxnLst>
    <dgm:cxn modelId="{53864610-290A-4F5F-946F-50D8C24B764F}" srcId="{B919B270-9F52-4FD7-A2A1-1B52316582B7}" destId="{C0B4A802-0807-42D4-B5A0-67490D362C6E}" srcOrd="0" destOrd="0" parTransId="{240EE79F-E15A-4D53-A34C-5DAC0D52F3A8}" sibTransId="{3D8D60E7-813F-4104-A78E-6F8E55B1514E}"/>
    <dgm:cxn modelId="{3E05C953-0CC3-4420-B633-9970A2F89EDB}" type="presOf" srcId="{C0B4A802-0807-42D4-B5A0-67490D362C6E}" destId="{F16C39A0-1117-4AD3-A90C-2DB91815C800}" srcOrd="0" destOrd="0" presId="urn:microsoft.com/office/officeart/2018/2/layout/IconVerticalSolidList"/>
    <dgm:cxn modelId="{926F5977-5E33-43B8-BAC6-BC06EE643C65}" srcId="{B919B270-9F52-4FD7-A2A1-1B52316582B7}" destId="{6B076DEA-4090-4EA4-9086-030B7BB24E81}" srcOrd="3" destOrd="0" parTransId="{652AE85D-64D9-42A1-BAA6-5EE249735DB8}" sibTransId="{26D946C7-50DE-4AC4-8EB6-3F7DE33562F3}"/>
    <dgm:cxn modelId="{93C7407F-8116-4B0D-8D0D-25E108A9EA9B}" srcId="{B919B270-9F52-4FD7-A2A1-1B52316582B7}" destId="{412F16A5-D9E8-44D0-890E-ECA67B33B4FA}" srcOrd="2" destOrd="0" parTransId="{DC97ED77-D42C-49C7-80BF-BAB007C56713}" sibTransId="{A716C7E6-FCE7-4D9F-A974-7798CF306C06}"/>
    <dgm:cxn modelId="{23DA979B-2E54-4809-8DC7-428CAC606465}" type="presOf" srcId="{B919B270-9F52-4FD7-A2A1-1B52316582B7}" destId="{A1EFFB88-3FB9-418B-A7FD-3AC50576DC45}" srcOrd="0" destOrd="0" presId="urn:microsoft.com/office/officeart/2018/2/layout/IconVerticalSolidList"/>
    <dgm:cxn modelId="{D46F33AD-BCF3-426B-ABC7-2C157503542E}" srcId="{B919B270-9F52-4FD7-A2A1-1B52316582B7}" destId="{DF2E422C-FFD5-4EE0-A331-2A35112B9E66}" srcOrd="1" destOrd="0" parTransId="{04FF49FE-2CA2-40E2-A6A9-E8F683F47A9D}" sibTransId="{27921FDB-3933-4330-B0C3-0290F5AAEF57}"/>
    <dgm:cxn modelId="{06A7B9CC-766B-423B-96B4-D2B56C6D0D5C}" type="presOf" srcId="{6B076DEA-4090-4EA4-9086-030B7BB24E81}" destId="{30238CD2-A6A4-4319-944F-2F40C50EC9BD}" srcOrd="0" destOrd="0" presId="urn:microsoft.com/office/officeart/2018/2/layout/IconVerticalSolidList"/>
    <dgm:cxn modelId="{E454C2D3-FEEB-482A-8B2C-E7CEC4ECAFFB}" type="presOf" srcId="{412F16A5-D9E8-44D0-890E-ECA67B33B4FA}" destId="{F311E676-12D0-4348-AFBB-533667FB5DB7}" srcOrd="0" destOrd="0" presId="urn:microsoft.com/office/officeart/2018/2/layout/IconVerticalSolidList"/>
    <dgm:cxn modelId="{AD3C44F5-E180-4C56-BEA0-1D877CD17F72}" type="presOf" srcId="{DF2E422C-FFD5-4EE0-A331-2A35112B9E66}" destId="{3D3A6E26-D9D5-488F-B3EB-F721CF53A374}" srcOrd="0" destOrd="0" presId="urn:microsoft.com/office/officeart/2018/2/layout/IconVerticalSolidList"/>
    <dgm:cxn modelId="{9D3B7C00-FB5D-44DD-8B75-449189F32AB1}" type="presParOf" srcId="{A1EFFB88-3FB9-418B-A7FD-3AC50576DC45}" destId="{82C54618-2750-445B-A539-094A31631629}" srcOrd="0" destOrd="0" presId="urn:microsoft.com/office/officeart/2018/2/layout/IconVerticalSolidList"/>
    <dgm:cxn modelId="{0F4801CA-8470-4D08-8419-95365521AC9D}" type="presParOf" srcId="{82C54618-2750-445B-A539-094A31631629}" destId="{916FD9D3-3ED5-4930-B4AE-914FFC8EC70D}" srcOrd="0" destOrd="0" presId="urn:microsoft.com/office/officeart/2018/2/layout/IconVerticalSolidList"/>
    <dgm:cxn modelId="{FC5473FB-5476-4649-9F4F-E7B615B74035}" type="presParOf" srcId="{82C54618-2750-445B-A539-094A31631629}" destId="{EC979A72-DA97-4F52-9E72-EF6ED88143D1}" srcOrd="1" destOrd="0" presId="urn:microsoft.com/office/officeart/2018/2/layout/IconVerticalSolidList"/>
    <dgm:cxn modelId="{8FAE2080-6154-4806-B0DC-4E02A92256E7}" type="presParOf" srcId="{82C54618-2750-445B-A539-094A31631629}" destId="{7C37AA72-821C-4FD8-BC80-722D4D6FFF8D}" srcOrd="2" destOrd="0" presId="urn:microsoft.com/office/officeart/2018/2/layout/IconVerticalSolidList"/>
    <dgm:cxn modelId="{08496D7A-3C64-4391-A4E0-DB115817CB91}" type="presParOf" srcId="{82C54618-2750-445B-A539-094A31631629}" destId="{F16C39A0-1117-4AD3-A90C-2DB91815C800}" srcOrd="3" destOrd="0" presId="urn:microsoft.com/office/officeart/2018/2/layout/IconVerticalSolidList"/>
    <dgm:cxn modelId="{94349807-555E-47A8-ADF6-278B6C32C9EC}" type="presParOf" srcId="{A1EFFB88-3FB9-418B-A7FD-3AC50576DC45}" destId="{7AACB3A8-C2C2-48AE-B740-E5D64C45623D}" srcOrd="1" destOrd="0" presId="urn:microsoft.com/office/officeart/2018/2/layout/IconVerticalSolidList"/>
    <dgm:cxn modelId="{55B8B080-C902-4A1E-BDFF-CF574916408A}" type="presParOf" srcId="{A1EFFB88-3FB9-418B-A7FD-3AC50576DC45}" destId="{AB58A92D-4D6F-4A50-9C24-320562164C68}" srcOrd="2" destOrd="0" presId="urn:microsoft.com/office/officeart/2018/2/layout/IconVerticalSolidList"/>
    <dgm:cxn modelId="{2C7E8EB7-F737-4A05-BF5C-8B8D56DB9E0A}" type="presParOf" srcId="{AB58A92D-4D6F-4A50-9C24-320562164C68}" destId="{4788920B-8F1C-4797-BADA-AF798D0DC048}" srcOrd="0" destOrd="0" presId="urn:microsoft.com/office/officeart/2018/2/layout/IconVerticalSolidList"/>
    <dgm:cxn modelId="{A188AFAB-DCE9-4087-A336-C0E47C784793}" type="presParOf" srcId="{AB58A92D-4D6F-4A50-9C24-320562164C68}" destId="{73AEE893-EDA0-492C-A33F-84D84AB0718C}" srcOrd="1" destOrd="0" presId="urn:microsoft.com/office/officeart/2018/2/layout/IconVerticalSolidList"/>
    <dgm:cxn modelId="{82F09424-7012-4786-8549-54EFED3724B3}" type="presParOf" srcId="{AB58A92D-4D6F-4A50-9C24-320562164C68}" destId="{4DBAACD4-E4F3-43AD-AF86-258D93D9E468}" srcOrd="2" destOrd="0" presId="urn:microsoft.com/office/officeart/2018/2/layout/IconVerticalSolidList"/>
    <dgm:cxn modelId="{B0E8B09C-72D6-4C12-849E-A0C5460E8F41}" type="presParOf" srcId="{AB58A92D-4D6F-4A50-9C24-320562164C68}" destId="{3D3A6E26-D9D5-488F-B3EB-F721CF53A374}" srcOrd="3" destOrd="0" presId="urn:microsoft.com/office/officeart/2018/2/layout/IconVerticalSolidList"/>
    <dgm:cxn modelId="{E45486DD-9F73-4335-AF97-C03AA406E69E}" type="presParOf" srcId="{A1EFFB88-3FB9-418B-A7FD-3AC50576DC45}" destId="{13D84DB5-B99D-420C-BD5E-1911A42855F0}" srcOrd="3" destOrd="0" presId="urn:microsoft.com/office/officeart/2018/2/layout/IconVerticalSolidList"/>
    <dgm:cxn modelId="{7D6C8802-86BF-41DC-9BBD-A9E6C15A9831}" type="presParOf" srcId="{A1EFFB88-3FB9-418B-A7FD-3AC50576DC45}" destId="{ECACABC8-17C5-4DF6-B6DB-53A28F8554AD}" srcOrd="4" destOrd="0" presId="urn:microsoft.com/office/officeart/2018/2/layout/IconVerticalSolidList"/>
    <dgm:cxn modelId="{4E86B523-36F4-43A7-ACA0-CB93C4CF1408}" type="presParOf" srcId="{ECACABC8-17C5-4DF6-B6DB-53A28F8554AD}" destId="{FD4DCBDA-20A1-484B-B34B-55BAB08B587C}" srcOrd="0" destOrd="0" presId="urn:microsoft.com/office/officeart/2018/2/layout/IconVerticalSolidList"/>
    <dgm:cxn modelId="{C2A76B0A-9B5C-48FA-A358-A0FADAFAD8C3}" type="presParOf" srcId="{ECACABC8-17C5-4DF6-B6DB-53A28F8554AD}" destId="{1B7FD48E-5832-4928-8CDF-9E931618F763}" srcOrd="1" destOrd="0" presId="urn:microsoft.com/office/officeart/2018/2/layout/IconVerticalSolidList"/>
    <dgm:cxn modelId="{FF765333-F056-4430-AF80-13E286E28825}" type="presParOf" srcId="{ECACABC8-17C5-4DF6-B6DB-53A28F8554AD}" destId="{AB42B208-9870-4989-9946-8ED7A7E6C9BF}" srcOrd="2" destOrd="0" presId="urn:microsoft.com/office/officeart/2018/2/layout/IconVerticalSolidList"/>
    <dgm:cxn modelId="{F4654136-F3AE-4B3F-8F42-CB081378BAB7}" type="presParOf" srcId="{ECACABC8-17C5-4DF6-B6DB-53A28F8554AD}" destId="{F311E676-12D0-4348-AFBB-533667FB5DB7}" srcOrd="3" destOrd="0" presId="urn:microsoft.com/office/officeart/2018/2/layout/IconVerticalSolidList"/>
    <dgm:cxn modelId="{C0D52D63-2538-4FDD-BD43-C96F6316D17F}" type="presParOf" srcId="{A1EFFB88-3FB9-418B-A7FD-3AC50576DC45}" destId="{D8005F50-1772-4CBD-971A-B19FD95FBB8E}" srcOrd="5" destOrd="0" presId="urn:microsoft.com/office/officeart/2018/2/layout/IconVerticalSolidList"/>
    <dgm:cxn modelId="{D4199ABA-9371-488D-AE1D-A6F7AE74D4A5}" type="presParOf" srcId="{A1EFFB88-3FB9-418B-A7FD-3AC50576DC45}" destId="{D37E40B1-FD00-43A1-81D7-AE48AEBCE5B3}" srcOrd="6" destOrd="0" presId="urn:microsoft.com/office/officeart/2018/2/layout/IconVerticalSolidList"/>
    <dgm:cxn modelId="{2C3A93F2-F1C6-405B-8B55-022D83FDA2A4}" type="presParOf" srcId="{D37E40B1-FD00-43A1-81D7-AE48AEBCE5B3}" destId="{09F22BA7-EA4A-4834-9499-50235739DD3A}" srcOrd="0" destOrd="0" presId="urn:microsoft.com/office/officeart/2018/2/layout/IconVerticalSolidList"/>
    <dgm:cxn modelId="{B81299F0-6C3F-4F27-B842-A157D4F1EDAF}" type="presParOf" srcId="{D37E40B1-FD00-43A1-81D7-AE48AEBCE5B3}" destId="{0530CC4A-6954-4CA0-A9B6-01F242991398}" srcOrd="1" destOrd="0" presId="urn:microsoft.com/office/officeart/2018/2/layout/IconVerticalSolidList"/>
    <dgm:cxn modelId="{66796D7E-A71D-4FD3-A7CF-15F482CE740F}" type="presParOf" srcId="{D37E40B1-FD00-43A1-81D7-AE48AEBCE5B3}" destId="{DB3E1511-0D20-4225-825B-927AFF6BB3AE}" srcOrd="2" destOrd="0" presId="urn:microsoft.com/office/officeart/2018/2/layout/IconVerticalSolidList"/>
    <dgm:cxn modelId="{3791E4C1-5AC0-494C-8DAE-5B93C7801296}" type="presParOf" srcId="{D37E40B1-FD00-43A1-81D7-AE48AEBCE5B3}" destId="{30238CD2-A6A4-4319-944F-2F40C50EC9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285B3F-05D6-403F-8003-47E8959109BB}"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8D4EE244-4A98-4195-AFD7-94F2D605E778}">
      <dgm:prSet/>
      <dgm:spPr/>
      <dgm:t>
        <a:bodyPr/>
        <a:lstStyle/>
        <a:p>
          <a:r>
            <a:rPr lang="en-US" b="1"/>
            <a:t>Silhouette Extraction and Feature Extraction</a:t>
          </a:r>
          <a:endParaRPr lang="en-US"/>
        </a:p>
      </dgm:t>
    </dgm:pt>
    <dgm:pt modelId="{CF30194C-3399-4361-94D1-75EBD23DC404}" type="parTrans" cxnId="{F89A467F-224F-41A4-A0E9-E86D30374F24}">
      <dgm:prSet/>
      <dgm:spPr/>
      <dgm:t>
        <a:bodyPr/>
        <a:lstStyle/>
        <a:p>
          <a:endParaRPr lang="en-US"/>
        </a:p>
      </dgm:t>
    </dgm:pt>
    <dgm:pt modelId="{AE9B20B6-F4AB-429D-BC64-3E43C27052BC}" type="sibTrans" cxnId="{F89A467F-224F-41A4-A0E9-E86D30374F24}">
      <dgm:prSet/>
      <dgm:spPr/>
      <dgm:t>
        <a:bodyPr/>
        <a:lstStyle/>
        <a:p>
          <a:endParaRPr lang="en-US"/>
        </a:p>
      </dgm:t>
    </dgm:pt>
    <dgm:pt modelId="{B8FC8612-264E-4D83-9616-5190622EC430}">
      <dgm:prSet/>
      <dgm:spPr/>
      <dgm:t>
        <a:bodyPr/>
        <a:lstStyle/>
        <a:p>
          <a:r>
            <a:rPr lang="en-US" b="1"/>
            <a:t>Silhouette Extraction</a:t>
          </a:r>
          <a:r>
            <a:rPr lang="en-US"/>
            <a:t>:</a:t>
          </a:r>
        </a:p>
      </dgm:t>
    </dgm:pt>
    <dgm:pt modelId="{498D03DA-2F9C-43BE-A1CF-54E9B798157C}" type="parTrans" cxnId="{CF04EDC4-C660-4085-A8E4-67B179A83BB2}">
      <dgm:prSet/>
      <dgm:spPr/>
      <dgm:t>
        <a:bodyPr/>
        <a:lstStyle/>
        <a:p>
          <a:endParaRPr lang="en-US"/>
        </a:p>
      </dgm:t>
    </dgm:pt>
    <dgm:pt modelId="{94067C47-708A-4DF9-95D8-877A89A80DCB}" type="sibTrans" cxnId="{CF04EDC4-C660-4085-A8E4-67B179A83BB2}">
      <dgm:prSet/>
      <dgm:spPr/>
      <dgm:t>
        <a:bodyPr/>
        <a:lstStyle/>
        <a:p>
          <a:endParaRPr lang="en-US"/>
        </a:p>
      </dgm:t>
    </dgm:pt>
    <dgm:pt modelId="{BE5B6EDC-009C-4C86-A552-47327034FC7E}">
      <dgm:prSet/>
      <dgm:spPr/>
      <dgm:t>
        <a:bodyPr/>
        <a:lstStyle/>
        <a:p>
          <a:r>
            <a:rPr lang="en-US"/>
            <a:t>Uses background subtraction to isolate the moving figure from video frames.</a:t>
          </a:r>
        </a:p>
      </dgm:t>
    </dgm:pt>
    <dgm:pt modelId="{75752D14-5D2B-4C75-B796-5D8F9EE8355E}" type="parTrans" cxnId="{EA79EA66-69D7-4430-8610-3B73B919B2CF}">
      <dgm:prSet/>
      <dgm:spPr/>
      <dgm:t>
        <a:bodyPr/>
        <a:lstStyle/>
        <a:p>
          <a:endParaRPr lang="en-US"/>
        </a:p>
      </dgm:t>
    </dgm:pt>
    <dgm:pt modelId="{0D260DCD-D755-4AAD-BC10-2DBD49ACCC9B}" type="sibTrans" cxnId="{EA79EA66-69D7-4430-8610-3B73B919B2CF}">
      <dgm:prSet/>
      <dgm:spPr/>
      <dgm:t>
        <a:bodyPr/>
        <a:lstStyle/>
        <a:p>
          <a:endParaRPr lang="en-US"/>
        </a:p>
      </dgm:t>
    </dgm:pt>
    <dgm:pt modelId="{FCD9891F-68EE-4EAF-B080-38BFE1479F0F}">
      <dgm:prSet/>
      <dgm:spPr/>
      <dgm:t>
        <a:bodyPr/>
        <a:lstStyle/>
        <a:p>
          <a:r>
            <a:rPr lang="en-US"/>
            <a:t>Creates a shadow-like outline of the person.</a:t>
          </a:r>
        </a:p>
      </dgm:t>
    </dgm:pt>
    <dgm:pt modelId="{7163242D-B2D0-4D17-9D29-0C37403B8D22}" type="parTrans" cxnId="{50159C55-0F27-4786-ACD1-1E87C1A62EAE}">
      <dgm:prSet/>
      <dgm:spPr/>
      <dgm:t>
        <a:bodyPr/>
        <a:lstStyle/>
        <a:p>
          <a:endParaRPr lang="en-US"/>
        </a:p>
      </dgm:t>
    </dgm:pt>
    <dgm:pt modelId="{C44B867D-CC5C-46A4-AAB1-25336702E9F5}" type="sibTrans" cxnId="{50159C55-0F27-4786-ACD1-1E87C1A62EAE}">
      <dgm:prSet/>
      <dgm:spPr/>
      <dgm:t>
        <a:bodyPr/>
        <a:lstStyle/>
        <a:p>
          <a:endParaRPr lang="en-US"/>
        </a:p>
      </dgm:t>
    </dgm:pt>
    <dgm:pt modelId="{80A173B2-CDB7-4862-AE82-0DA7970F07F3}">
      <dgm:prSet/>
      <dgm:spPr/>
      <dgm:t>
        <a:bodyPr/>
        <a:lstStyle/>
        <a:p>
          <a:r>
            <a:rPr lang="en-US" b="1"/>
            <a:t>Feature Extraction</a:t>
          </a:r>
          <a:r>
            <a:rPr lang="en-US"/>
            <a:t>:</a:t>
          </a:r>
        </a:p>
      </dgm:t>
    </dgm:pt>
    <dgm:pt modelId="{1AD49AA9-48DC-433C-96D9-901B0621EF68}" type="parTrans" cxnId="{93DAF25C-3733-4A0B-A36F-78A572321C6E}">
      <dgm:prSet/>
      <dgm:spPr/>
      <dgm:t>
        <a:bodyPr/>
        <a:lstStyle/>
        <a:p>
          <a:endParaRPr lang="en-US"/>
        </a:p>
      </dgm:t>
    </dgm:pt>
    <dgm:pt modelId="{4E40B3EA-FD84-4DA7-B391-C1366AB45D31}" type="sibTrans" cxnId="{93DAF25C-3733-4A0B-A36F-78A572321C6E}">
      <dgm:prSet/>
      <dgm:spPr/>
      <dgm:t>
        <a:bodyPr/>
        <a:lstStyle/>
        <a:p>
          <a:endParaRPr lang="en-US"/>
        </a:p>
      </dgm:t>
    </dgm:pt>
    <dgm:pt modelId="{23FCC3C9-26FC-4E77-BF02-203D39FE48A6}">
      <dgm:prSet/>
      <dgm:spPr/>
      <dgm:t>
        <a:bodyPr/>
        <a:lstStyle/>
        <a:p>
          <a:r>
            <a:rPr lang="en-US"/>
            <a:t>Measures key traits like width, area, and shape descriptors (e.g., Hu moments).</a:t>
          </a:r>
        </a:p>
      </dgm:t>
    </dgm:pt>
    <dgm:pt modelId="{37055D35-1B23-4364-9915-1A1C8D6833A5}" type="parTrans" cxnId="{5D271DD1-636C-40C2-B90D-2D3C7EBD1A2B}">
      <dgm:prSet/>
      <dgm:spPr/>
      <dgm:t>
        <a:bodyPr/>
        <a:lstStyle/>
        <a:p>
          <a:endParaRPr lang="en-US"/>
        </a:p>
      </dgm:t>
    </dgm:pt>
    <dgm:pt modelId="{B48D60E2-E46C-4B1E-B4B2-F4E31F9A4445}" type="sibTrans" cxnId="{5D271DD1-636C-40C2-B90D-2D3C7EBD1A2B}">
      <dgm:prSet/>
      <dgm:spPr/>
      <dgm:t>
        <a:bodyPr/>
        <a:lstStyle/>
        <a:p>
          <a:endParaRPr lang="en-US"/>
        </a:p>
      </dgm:t>
    </dgm:pt>
    <dgm:pt modelId="{B8E22F33-915F-4F7A-9EB9-594612DAD13D}">
      <dgm:prSet/>
      <dgm:spPr/>
      <dgm:t>
        <a:bodyPr/>
        <a:lstStyle/>
        <a:p>
          <a:r>
            <a:rPr lang="en-US"/>
            <a:t>Captures unique characteristics of the silhouette for identification.</a:t>
          </a:r>
        </a:p>
      </dgm:t>
    </dgm:pt>
    <dgm:pt modelId="{82A1922A-A9CF-4DC8-9531-122FD93762D8}" type="parTrans" cxnId="{6C5F3C28-F8F7-4E3A-BC40-905F08B3F420}">
      <dgm:prSet/>
      <dgm:spPr/>
      <dgm:t>
        <a:bodyPr/>
        <a:lstStyle/>
        <a:p>
          <a:endParaRPr lang="en-US"/>
        </a:p>
      </dgm:t>
    </dgm:pt>
    <dgm:pt modelId="{E5F0EA2C-1389-4A00-B5EC-E747E340C559}" type="sibTrans" cxnId="{6C5F3C28-F8F7-4E3A-BC40-905F08B3F420}">
      <dgm:prSet/>
      <dgm:spPr/>
      <dgm:t>
        <a:bodyPr/>
        <a:lstStyle/>
        <a:p>
          <a:endParaRPr lang="en-US"/>
        </a:p>
      </dgm:t>
    </dgm:pt>
    <dgm:pt modelId="{46CE0759-73DC-4D92-944C-08666EDD6DB9}" type="pres">
      <dgm:prSet presAssocID="{28285B3F-05D6-403F-8003-47E8959109BB}" presName="linear" presStyleCnt="0">
        <dgm:presLayoutVars>
          <dgm:dir/>
          <dgm:animLvl val="lvl"/>
          <dgm:resizeHandles val="exact"/>
        </dgm:presLayoutVars>
      </dgm:prSet>
      <dgm:spPr/>
    </dgm:pt>
    <dgm:pt modelId="{D5EC028C-B8AD-465D-854E-EA675D130BE4}" type="pres">
      <dgm:prSet presAssocID="{8D4EE244-4A98-4195-AFD7-94F2D605E778}" presName="parentLin" presStyleCnt="0"/>
      <dgm:spPr/>
    </dgm:pt>
    <dgm:pt modelId="{197CFCFD-5B69-4E82-B9A7-10A225E276DA}" type="pres">
      <dgm:prSet presAssocID="{8D4EE244-4A98-4195-AFD7-94F2D605E778}" presName="parentLeftMargin" presStyleLbl="node1" presStyleIdx="0" presStyleCnt="3"/>
      <dgm:spPr/>
    </dgm:pt>
    <dgm:pt modelId="{B4F7FBC2-DD16-4B69-9F65-472D01A14948}" type="pres">
      <dgm:prSet presAssocID="{8D4EE244-4A98-4195-AFD7-94F2D605E778}" presName="parentText" presStyleLbl="node1" presStyleIdx="0" presStyleCnt="3">
        <dgm:presLayoutVars>
          <dgm:chMax val="0"/>
          <dgm:bulletEnabled val="1"/>
        </dgm:presLayoutVars>
      </dgm:prSet>
      <dgm:spPr/>
    </dgm:pt>
    <dgm:pt modelId="{F0F8589D-F3E2-4884-A6D3-88B51C458DD7}" type="pres">
      <dgm:prSet presAssocID="{8D4EE244-4A98-4195-AFD7-94F2D605E778}" presName="negativeSpace" presStyleCnt="0"/>
      <dgm:spPr/>
    </dgm:pt>
    <dgm:pt modelId="{692BA37D-E6C2-4209-A740-99A708FC31DB}" type="pres">
      <dgm:prSet presAssocID="{8D4EE244-4A98-4195-AFD7-94F2D605E778}" presName="childText" presStyleLbl="conFgAcc1" presStyleIdx="0" presStyleCnt="3">
        <dgm:presLayoutVars>
          <dgm:bulletEnabled val="1"/>
        </dgm:presLayoutVars>
      </dgm:prSet>
      <dgm:spPr/>
    </dgm:pt>
    <dgm:pt modelId="{7BF6F385-8606-412F-81CF-A8F705AE61E7}" type="pres">
      <dgm:prSet presAssocID="{AE9B20B6-F4AB-429D-BC64-3E43C27052BC}" presName="spaceBetweenRectangles" presStyleCnt="0"/>
      <dgm:spPr/>
    </dgm:pt>
    <dgm:pt modelId="{C707CEA0-719B-4B9D-A52A-9E02120ED8CE}" type="pres">
      <dgm:prSet presAssocID="{B8FC8612-264E-4D83-9616-5190622EC430}" presName="parentLin" presStyleCnt="0"/>
      <dgm:spPr/>
    </dgm:pt>
    <dgm:pt modelId="{2818DC44-637E-4BBA-B31A-37355F6C738A}" type="pres">
      <dgm:prSet presAssocID="{B8FC8612-264E-4D83-9616-5190622EC430}" presName="parentLeftMargin" presStyleLbl="node1" presStyleIdx="0" presStyleCnt="3"/>
      <dgm:spPr/>
    </dgm:pt>
    <dgm:pt modelId="{5D3A06BF-A7E5-4FF6-936A-58AC9CB79A08}" type="pres">
      <dgm:prSet presAssocID="{B8FC8612-264E-4D83-9616-5190622EC430}" presName="parentText" presStyleLbl="node1" presStyleIdx="1" presStyleCnt="3">
        <dgm:presLayoutVars>
          <dgm:chMax val="0"/>
          <dgm:bulletEnabled val="1"/>
        </dgm:presLayoutVars>
      </dgm:prSet>
      <dgm:spPr/>
    </dgm:pt>
    <dgm:pt modelId="{EE7A7021-B732-4C94-BAE1-46C1D51836F3}" type="pres">
      <dgm:prSet presAssocID="{B8FC8612-264E-4D83-9616-5190622EC430}" presName="negativeSpace" presStyleCnt="0"/>
      <dgm:spPr/>
    </dgm:pt>
    <dgm:pt modelId="{FFBA3358-B55F-46C3-85D2-070FAA403141}" type="pres">
      <dgm:prSet presAssocID="{B8FC8612-264E-4D83-9616-5190622EC430}" presName="childText" presStyleLbl="conFgAcc1" presStyleIdx="1" presStyleCnt="3">
        <dgm:presLayoutVars>
          <dgm:bulletEnabled val="1"/>
        </dgm:presLayoutVars>
      </dgm:prSet>
      <dgm:spPr/>
    </dgm:pt>
    <dgm:pt modelId="{389EEC27-730D-47F7-81BF-F23463A3EB7D}" type="pres">
      <dgm:prSet presAssocID="{94067C47-708A-4DF9-95D8-877A89A80DCB}" presName="spaceBetweenRectangles" presStyleCnt="0"/>
      <dgm:spPr/>
    </dgm:pt>
    <dgm:pt modelId="{49243513-7130-4924-971A-AC17A31B8871}" type="pres">
      <dgm:prSet presAssocID="{80A173B2-CDB7-4862-AE82-0DA7970F07F3}" presName="parentLin" presStyleCnt="0"/>
      <dgm:spPr/>
    </dgm:pt>
    <dgm:pt modelId="{29DBDCD2-A3EC-4A24-8C68-D13FAC0A6B7F}" type="pres">
      <dgm:prSet presAssocID="{80A173B2-CDB7-4862-AE82-0DA7970F07F3}" presName="parentLeftMargin" presStyleLbl="node1" presStyleIdx="1" presStyleCnt="3"/>
      <dgm:spPr/>
    </dgm:pt>
    <dgm:pt modelId="{D091DB16-A02B-493B-9553-152EFE768B02}" type="pres">
      <dgm:prSet presAssocID="{80A173B2-CDB7-4862-AE82-0DA7970F07F3}" presName="parentText" presStyleLbl="node1" presStyleIdx="2" presStyleCnt="3">
        <dgm:presLayoutVars>
          <dgm:chMax val="0"/>
          <dgm:bulletEnabled val="1"/>
        </dgm:presLayoutVars>
      </dgm:prSet>
      <dgm:spPr/>
    </dgm:pt>
    <dgm:pt modelId="{E702073D-6F24-4886-88AB-B46C79B35215}" type="pres">
      <dgm:prSet presAssocID="{80A173B2-CDB7-4862-AE82-0DA7970F07F3}" presName="negativeSpace" presStyleCnt="0"/>
      <dgm:spPr/>
    </dgm:pt>
    <dgm:pt modelId="{C4390B7C-66B7-47DD-A086-670BC2049ECD}" type="pres">
      <dgm:prSet presAssocID="{80A173B2-CDB7-4862-AE82-0DA7970F07F3}" presName="childText" presStyleLbl="conFgAcc1" presStyleIdx="2" presStyleCnt="3">
        <dgm:presLayoutVars>
          <dgm:bulletEnabled val="1"/>
        </dgm:presLayoutVars>
      </dgm:prSet>
      <dgm:spPr/>
    </dgm:pt>
  </dgm:ptLst>
  <dgm:cxnLst>
    <dgm:cxn modelId="{176DF80F-0196-4C1F-A921-8681CD677CC8}" type="presOf" srcId="{B8FC8612-264E-4D83-9616-5190622EC430}" destId="{2818DC44-637E-4BBA-B31A-37355F6C738A}" srcOrd="0" destOrd="0" presId="urn:microsoft.com/office/officeart/2005/8/layout/list1"/>
    <dgm:cxn modelId="{6C5F3C28-F8F7-4E3A-BC40-905F08B3F420}" srcId="{80A173B2-CDB7-4862-AE82-0DA7970F07F3}" destId="{B8E22F33-915F-4F7A-9EB9-594612DAD13D}" srcOrd="1" destOrd="0" parTransId="{82A1922A-A9CF-4DC8-9531-122FD93762D8}" sibTransId="{E5F0EA2C-1389-4A00-B5EC-E747E340C559}"/>
    <dgm:cxn modelId="{93DAF25C-3733-4A0B-A36F-78A572321C6E}" srcId="{28285B3F-05D6-403F-8003-47E8959109BB}" destId="{80A173B2-CDB7-4862-AE82-0DA7970F07F3}" srcOrd="2" destOrd="0" parTransId="{1AD49AA9-48DC-433C-96D9-901B0621EF68}" sibTransId="{4E40B3EA-FD84-4DA7-B391-C1366AB45D31}"/>
    <dgm:cxn modelId="{06D38941-80F9-4FCA-86F7-0DD67D904D68}" type="presOf" srcId="{B8FC8612-264E-4D83-9616-5190622EC430}" destId="{5D3A06BF-A7E5-4FF6-936A-58AC9CB79A08}" srcOrd="1" destOrd="0" presId="urn:microsoft.com/office/officeart/2005/8/layout/list1"/>
    <dgm:cxn modelId="{EB600466-9D5E-45FD-B7E4-3A66BD0B9224}" type="presOf" srcId="{23FCC3C9-26FC-4E77-BF02-203D39FE48A6}" destId="{C4390B7C-66B7-47DD-A086-670BC2049ECD}" srcOrd="0" destOrd="0" presId="urn:microsoft.com/office/officeart/2005/8/layout/list1"/>
    <dgm:cxn modelId="{EA79EA66-69D7-4430-8610-3B73B919B2CF}" srcId="{B8FC8612-264E-4D83-9616-5190622EC430}" destId="{BE5B6EDC-009C-4C86-A552-47327034FC7E}" srcOrd="0" destOrd="0" parTransId="{75752D14-5D2B-4C75-B796-5D8F9EE8355E}" sibTransId="{0D260DCD-D755-4AAD-BC10-2DBD49ACCC9B}"/>
    <dgm:cxn modelId="{50159C55-0F27-4786-ACD1-1E87C1A62EAE}" srcId="{B8FC8612-264E-4D83-9616-5190622EC430}" destId="{FCD9891F-68EE-4EAF-B080-38BFE1479F0F}" srcOrd="1" destOrd="0" parTransId="{7163242D-B2D0-4D17-9D29-0C37403B8D22}" sibTransId="{C44B867D-CC5C-46A4-AAB1-25336702E9F5}"/>
    <dgm:cxn modelId="{F89A467F-224F-41A4-A0E9-E86D30374F24}" srcId="{28285B3F-05D6-403F-8003-47E8959109BB}" destId="{8D4EE244-4A98-4195-AFD7-94F2D605E778}" srcOrd="0" destOrd="0" parTransId="{CF30194C-3399-4361-94D1-75EBD23DC404}" sibTransId="{AE9B20B6-F4AB-429D-BC64-3E43C27052BC}"/>
    <dgm:cxn modelId="{0780BD88-12B9-4C31-9814-8492443BA02F}" type="presOf" srcId="{8D4EE244-4A98-4195-AFD7-94F2D605E778}" destId="{197CFCFD-5B69-4E82-B9A7-10A225E276DA}" srcOrd="0" destOrd="0" presId="urn:microsoft.com/office/officeart/2005/8/layout/list1"/>
    <dgm:cxn modelId="{CEBE5D95-BCA8-411C-B913-75674F7A6169}" type="presOf" srcId="{B8E22F33-915F-4F7A-9EB9-594612DAD13D}" destId="{C4390B7C-66B7-47DD-A086-670BC2049ECD}" srcOrd="0" destOrd="1" presId="urn:microsoft.com/office/officeart/2005/8/layout/list1"/>
    <dgm:cxn modelId="{D725369B-3B32-4A55-AA7A-D9A4472BD243}" type="presOf" srcId="{FCD9891F-68EE-4EAF-B080-38BFE1479F0F}" destId="{FFBA3358-B55F-46C3-85D2-070FAA403141}" srcOrd="0" destOrd="1" presId="urn:microsoft.com/office/officeart/2005/8/layout/list1"/>
    <dgm:cxn modelId="{87C5F7AF-342E-4E69-873D-52142AC28729}" type="presOf" srcId="{80A173B2-CDB7-4862-AE82-0DA7970F07F3}" destId="{29DBDCD2-A3EC-4A24-8C68-D13FAC0A6B7F}" srcOrd="0" destOrd="0" presId="urn:microsoft.com/office/officeart/2005/8/layout/list1"/>
    <dgm:cxn modelId="{5D136EB0-0D75-47DA-A729-AB901229505B}" type="presOf" srcId="{8D4EE244-4A98-4195-AFD7-94F2D605E778}" destId="{B4F7FBC2-DD16-4B69-9F65-472D01A14948}" srcOrd="1" destOrd="0" presId="urn:microsoft.com/office/officeart/2005/8/layout/list1"/>
    <dgm:cxn modelId="{CF04EDC4-C660-4085-A8E4-67B179A83BB2}" srcId="{28285B3F-05D6-403F-8003-47E8959109BB}" destId="{B8FC8612-264E-4D83-9616-5190622EC430}" srcOrd="1" destOrd="0" parTransId="{498D03DA-2F9C-43BE-A1CF-54E9B798157C}" sibTransId="{94067C47-708A-4DF9-95D8-877A89A80DCB}"/>
    <dgm:cxn modelId="{8E4656CB-2573-4B25-8B66-845A60FA7AF0}" type="presOf" srcId="{80A173B2-CDB7-4862-AE82-0DA7970F07F3}" destId="{D091DB16-A02B-493B-9553-152EFE768B02}" srcOrd="1" destOrd="0" presId="urn:microsoft.com/office/officeart/2005/8/layout/list1"/>
    <dgm:cxn modelId="{834F54D0-1579-4490-B013-D80BA24F3F5F}" type="presOf" srcId="{28285B3F-05D6-403F-8003-47E8959109BB}" destId="{46CE0759-73DC-4D92-944C-08666EDD6DB9}" srcOrd="0" destOrd="0" presId="urn:microsoft.com/office/officeart/2005/8/layout/list1"/>
    <dgm:cxn modelId="{5D271DD1-636C-40C2-B90D-2D3C7EBD1A2B}" srcId="{80A173B2-CDB7-4862-AE82-0DA7970F07F3}" destId="{23FCC3C9-26FC-4E77-BF02-203D39FE48A6}" srcOrd="0" destOrd="0" parTransId="{37055D35-1B23-4364-9915-1A1C8D6833A5}" sibTransId="{B48D60E2-E46C-4B1E-B4B2-F4E31F9A4445}"/>
    <dgm:cxn modelId="{AA57F9F5-AC3C-41E5-9428-C081D45681D3}" type="presOf" srcId="{BE5B6EDC-009C-4C86-A552-47327034FC7E}" destId="{FFBA3358-B55F-46C3-85D2-070FAA403141}" srcOrd="0" destOrd="0" presId="urn:microsoft.com/office/officeart/2005/8/layout/list1"/>
    <dgm:cxn modelId="{936B74C2-1C38-48DE-A8D1-F0ADF7901376}" type="presParOf" srcId="{46CE0759-73DC-4D92-944C-08666EDD6DB9}" destId="{D5EC028C-B8AD-465D-854E-EA675D130BE4}" srcOrd="0" destOrd="0" presId="urn:microsoft.com/office/officeart/2005/8/layout/list1"/>
    <dgm:cxn modelId="{24C7B15A-5624-4123-B9E9-38FB32AE0ECE}" type="presParOf" srcId="{D5EC028C-B8AD-465D-854E-EA675D130BE4}" destId="{197CFCFD-5B69-4E82-B9A7-10A225E276DA}" srcOrd="0" destOrd="0" presId="urn:microsoft.com/office/officeart/2005/8/layout/list1"/>
    <dgm:cxn modelId="{107BBA63-9445-44F1-8490-BD575F6E8CBF}" type="presParOf" srcId="{D5EC028C-B8AD-465D-854E-EA675D130BE4}" destId="{B4F7FBC2-DD16-4B69-9F65-472D01A14948}" srcOrd="1" destOrd="0" presId="urn:microsoft.com/office/officeart/2005/8/layout/list1"/>
    <dgm:cxn modelId="{EBFFFDA6-DF34-4FA7-B81E-2698834A2650}" type="presParOf" srcId="{46CE0759-73DC-4D92-944C-08666EDD6DB9}" destId="{F0F8589D-F3E2-4884-A6D3-88B51C458DD7}" srcOrd="1" destOrd="0" presId="urn:microsoft.com/office/officeart/2005/8/layout/list1"/>
    <dgm:cxn modelId="{0811A4E1-7DD3-4A43-A1E3-59CB893051BB}" type="presParOf" srcId="{46CE0759-73DC-4D92-944C-08666EDD6DB9}" destId="{692BA37D-E6C2-4209-A740-99A708FC31DB}" srcOrd="2" destOrd="0" presId="urn:microsoft.com/office/officeart/2005/8/layout/list1"/>
    <dgm:cxn modelId="{3AD1968D-CA2B-4E14-8936-8AE4CD866F4D}" type="presParOf" srcId="{46CE0759-73DC-4D92-944C-08666EDD6DB9}" destId="{7BF6F385-8606-412F-81CF-A8F705AE61E7}" srcOrd="3" destOrd="0" presId="urn:microsoft.com/office/officeart/2005/8/layout/list1"/>
    <dgm:cxn modelId="{293A691B-60F6-49C7-A255-4AC07F403E0A}" type="presParOf" srcId="{46CE0759-73DC-4D92-944C-08666EDD6DB9}" destId="{C707CEA0-719B-4B9D-A52A-9E02120ED8CE}" srcOrd="4" destOrd="0" presId="urn:microsoft.com/office/officeart/2005/8/layout/list1"/>
    <dgm:cxn modelId="{92713B20-561B-4186-975B-F08BEDFDCFDD}" type="presParOf" srcId="{C707CEA0-719B-4B9D-A52A-9E02120ED8CE}" destId="{2818DC44-637E-4BBA-B31A-37355F6C738A}" srcOrd="0" destOrd="0" presId="urn:microsoft.com/office/officeart/2005/8/layout/list1"/>
    <dgm:cxn modelId="{528609F1-CCF7-42C9-BD9E-C979E7082366}" type="presParOf" srcId="{C707CEA0-719B-4B9D-A52A-9E02120ED8CE}" destId="{5D3A06BF-A7E5-4FF6-936A-58AC9CB79A08}" srcOrd="1" destOrd="0" presId="urn:microsoft.com/office/officeart/2005/8/layout/list1"/>
    <dgm:cxn modelId="{51842FC1-F4A0-4526-88F9-8399B187DBB3}" type="presParOf" srcId="{46CE0759-73DC-4D92-944C-08666EDD6DB9}" destId="{EE7A7021-B732-4C94-BAE1-46C1D51836F3}" srcOrd="5" destOrd="0" presId="urn:microsoft.com/office/officeart/2005/8/layout/list1"/>
    <dgm:cxn modelId="{C5F9AF1B-E3E1-42B1-8641-D2D0757B0E59}" type="presParOf" srcId="{46CE0759-73DC-4D92-944C-08666EDD6DB9}" destId="{FFBA3358-B55F-46C3-85D2-070FAA403141}" srcOrd="6" destOrd="0" presId="urn:microsoft.com/office/officeart/2005/8/layout/list1"/>
    <dgm:cxn modelId="{77FA6989-6046-48D4-920C-EA2266F1D076}" type="presParOf" srcId="{46CE0759-73DC-4D92-944C-08666EDD6DB9}" destId="{389EEC27-730D-47F7-81BF-F23463A3EB7D}" srcOrd="7" destOrd="0" presId="urn:microsoft.com/office/officeart/2005/8/layout/list1"/>
    <dgm:cxn modelId="{006EA14C-0659-47FA-B0DB-8DFCB0A542BD}" type="presParOf" srcId="{46CE0759-73DC-4D92-944C-08666EDD6DB9}" destId="{49243513-7130-4924-971A-AC17A31B8871}" srcOrd="8" destOrd="0" presId="urn:microsoft.com/office/officeart/2005/8/layout/list1"/>
    <dgm:cxn modelId="{10635731-1ED8-4A15-92F3-EF49433F9B41}" type="presParOf" srcId="{49243513-7130-4924-971A-AC17A31B8871}" destId="{29DBDCD2-A3EC-4A24-8C68-D13FAC0A6B7F}" srcOrd="0" destOrd="0" presId="urn:microsoft.com/office/officeart/2005/8/layout/list1"/>
    <dgm:cxn modelId="{5E8198E5-78AD-434D-A69B-57FBA70897B7}" type="presParOf" srcId="{49243513-7130-4924-971A-AC17A31B8871}" destId="{D091DB16-A02B-493B-9553-152EFE768B02}" srcOrd="1" destOrd="0" presId="urn:microsoft.com/office/officeart/2005/8/layout/list1"/>
    <dgm:cxn modelId="{E83ADEFD-E96A-473C-857F-3696D2C6DA24}" type="presParOf" srcId="{46CE0759-73DC-4D92-944C-08666EDD6DB9}" destId="{E702073D-6F24-4886-88AB-B46C79B35215}" srcOrd="9" destOrd="0" presId="urn:microsoft.com/office/officeart/2005/8/layout/list1"/>
    <dgm:cxn modelId="{70D5A1E3-FD44-4609-85BF-252F69FCA06B}" type="presParOf" srcId="{46CE0759-73DC-4D92-944C-08666EDD6DB9}" destId="{C4390B7C-66B7-47DD-A086-670BC2049EC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285B3F-05D6-403F-8003-47E8959109B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D4EE244-4A98-4195-AFD7-94F2D605E778}">
      <dgm:prSet/>
      <dgm:spPr/>
      <dgm:t>
        <a:bodyPr/>
        <a:lstStyle/>
        <a:p>
          <a:r>
            <a:rPr lang="en-US" b="1" dirty="0"/>
            <a:t>Gait Cycle Analysis and Dimensionality Reduction</a:t>
          </a:r>
          <a:endParaRPr lang="en-US" dirty="0"/>
        </a:p>
      </dgm:t>
    </dgm:pt>
    <dgm:pt modelId="{CF30194C-3399-4361-94D1-75EBD23DC404}" type="parTrans" cxnId="{F89A467F-224F-41A4-A0E9-E86D30374F24}">
      <dgm:prSet/>
      <dgm:spPr/>
      <dgm:t>
        <a:bodyPr/>
        <a:lstStyle/>
        <a:p>
          <a:endParaRPr lang="en-US"/>
        </a:p>
      </dgm:t>
    </dgm:pt>
    <dgm:pt modelId="{AE9B20B6-F4AB-429D-BC64-3E43C27052BC}" type="sibTrans" cxnId="{F89A467F-224F-41A4-A0E9-E86D30374F24}">
      <dgm:prSet/>
      <dgm:spPr/>
      <dgm:t>
        <a:bodyPr/>
        <a:lstStyle/>
        <a:p>
          <a:endParaRPr lang="en-US"/>
        </a:p>
      </dgm:t>
    </dgm:pt>
    <dgm:pt modelId="{B8FC8612-264E-4D83-9616-5190622EC430}">
      <dgm:prSet/>
      <dgm:spPr/>
      <dgm:t>
        <a:bodyPr/>
        <a:lstStyle/>
        <a:p>
          <a:r>
            <a:rPr lang="en-IN" b="1" dirty="0"/>
            <a:t>Gait Cycle Analysis</a:t>
          </a:r>
          <a:r>
            <a:rPr lang="en-IN" dirty="0"/>
            <a:t>:</a:t>
          </a:r>
          <a:endParaRPr lang="en-US" dirty="0"/>
        </a:p>
      </dgm:t>
    </dgm:pt>
    <dgm:pt modelId="{498D03DA-2F9C-43BE-A1CF-54E9B798157C}" type="parTrans" cxnId="{CF04EDC4-C660-4085-A8E4-67B179A83BB2}">
      <dgm:prSet/>
      <dgm:spPr/>
      <dgm:t>
        <a:bodyPr/>
        <a:lstStyle/>
        <a:p>
          <a:endParaRPr lang="en-US"/>
        </a:p>
      </dgm:t>
    </dgm:pt>
    <dgm:pt modelId="{94067C47-708A-4DF9-95D8-877A89A80DCB}" type="sibTrans" cxnId="{CF04EDC4-C660-4085-A8E4-67B179A83BB2}">
      <dgm:prSet/>
      <dgm:spPr/>
      <dgm:t>
        <a:bodyPr/>
        <a:lstStyle/>
        <a:p>
          <a:endParaRPr lang="en-US"/>
        </a:p>
      </dgm:t>
    </dgm:pt>
    <dgm:pt modelId="{BE5B6EDC-009C-4C86-A552-47327034FC7E}">
      <dgm:prSet/>
      <dgm:spPr/>
      <dgm:t>
        <a:bodyPr/>
        <a:lstStyle/>
        <a:p>
          <a:r>
            <a:rPr lang="en-US" dirty="0"/>
            <a:t>Studies repeating walking phases (stance and swing).</a:t>
          </a:r>
        </a:p>
      </dgm:t>
    </dgm:pt>
    <dgm:pt modelId="{75752D14-5D2B-4C75-B796-5D8F9EE8355E}" type="parTrans" cxnId="{EA79EA66-69D7-4430-8610-3B73B919B2CF}">
      <dgm:prSet/>
      <dgm:spPr/>
      <dgm:t>
        <a:bodyPr/>
        <a:lstStyle/>
        <a:p>
          <a:endParaRPr lang="en-US"/>
        </a:p>
      </dgm:t>
    </dgm:pt>
    <dgm:pt modelId="{0D260DCD-D755-4AAD-BC10-2DBD49ACCC9B}" type="sibTrans" cxnId="{EA79EA66-69D7-4430-8610-3B73B919B2CF}">
      <dgm:prSet/>
      <dgm:spPr/>
      <dgm:t>
        <a:bodyPr/>
        <a:lstStyle/>
        <a:p>
          <a:endParaRPr lang="en-US"/>
        </a:p>
      </dgm:t>
    </dgm:pt>
    <dgm:pt modelId="{80A173B2-CDB7-4862-AE82-0DA7970F07F3}">
      <dgm:prSet/>
      <dgm:spPr/>
      <dgm:t>
        <a:bodyPr/>
        <a:lstStyle/>
        <a:p>
          <a:r>
            <a:rPr lang="en-IN" b="1" dirty="0"/>
            <a:t>Dimensionality Reduction</a:t>
          </a:r>
          <a:r>
            <a:rPr lang="en-US" dirty="0"/>
            <a:t>:</a:t>
          </a:r>
        </a:p>
      </dgm:t>
    </dgm:pt>
    <dgm:pt modelId="{1AD49AA9-48DC-433C-96D9-901B0621EF68}" type="parTrans" cxnId="{93DAF25C-3733-4A0B-A36F-78A572321C6E}">
      <dgm:prSet/>
      <dgm:spPr/>
      <dgm:t>
        <a:bodyPr/>
        <a:lstStyle/>
        <a:p>
          <a:endParaRPr lang="en-US"/>
        </a:p>
      </dgm:t>
    </dgm:pt>
    <dgm:pt modelId="{4E40B3EA-FD84-4DA7-B391-C1366AB45D31}" type="sibTrans" cxnId="{93DAF25C-3733-4A0B-A36F-78A572321C6E}">
      <dgm:prSet/>
      <dgm:spPr/>
      <dgm:t>
        <a:bodyPr/>
        <a:lstStyle/>
        <a:p>
          <a:endParaRPr lang="en-US"/>
        </a:p>
      </dgm:t>
    </dgm:pt>
    <dgm:pt modelId="{23FCC3C9-26FC-4E77-BF02-203D39FE48A6}">
      <dgm:prSet/>
      <dgm:spPr/>
      <dgm:t>
        <a:bodyPr/>
        <a:lstStyle/>
        <a:p>
          <a:r>
            <a:rPr lang="fr-FR" dirty="0" err="1"/>
            <a:t>Applies</a:t>
          </a:r>
          <a:r>
            <a:rPr lang="fr-FR" dirty="0"/>
            <a:t> techniques like Principal Component </a:t>
          </a:r>
          <a:r>
            <a:rPr lang="fr-FR" dirty="0" err="1"/>
            <a:t>Analysis</a:t>
          </a:r>
          <a:r>
            <a:rPr lang="fr-FR" dirty="0"/>
            <a:t> (PCA).</a:t>
          </a:r>
          <a:endParaRPr lang="en-US" dirty="0"/>
        </a:p>
      </dgm:t>
    </dgm:pt>
    <dgm:pt modelId="{37055D35-1B23-4364-9915-1A1C8D6833A5}" type="parTrans" cxnId="{5D271DD1-636C-40C2-B90D-2D3C7EBD1A2B}">
      <dgm:prSet/>
      <dgm:spPr/>
      <dgm:t>
        <a:bodyPr/>
        <a:lstStyle/>
        <a:p>
          <a:endParaRPr lang="en-US"/>
        </a:p>
      </dgm:t>
    </dgm:pt>
    <dgm:pt modelId="{B48D60E2-E46C-4B1E-B4B2-F4E31F9A4445}" type="sibTrans" cxnId="{5D271DD1-636C-40C2-B90D-2D3C7EBD1A2B}">
      <dgm:prSet/>
      <dgm:spPr/>
      <dgm:t>
        <a:bodyPr/>
        <a:lstStyle/>
        <a:p>
          <a:endParaRPr lang="en-US"/>
        </a:p>
      </dgm:t>
    </dgm:pt>
    <dgm:pt modelId="{211B0F93-8BE4-4273-A66D-76BDE3A8C03B}">
      <dgm:prSet/>
      <dgm:spPr/>
      <dgm:t>
        <a:bodyPr/>
        <a:lstStyle/>
        <a:p>
          <a:pPr>
            <a:buFont typeface="Arial" panose="020B0604020202020204" pitchFamily="34" charset="0"/>
            <a:buChar char="•"/>
          </a:pPr>
          <a:r>
            <a:rPr lang="en-US" dirty="0"/>
            <a:t>Captures the dynamics of a person’s walking pattern.</a:t>
          </a:r>
        </a:p>
      </dgm:t>
    </dgm:pt>
    <dgm:pt modelId="{94806882-091D-467B-B011-5025990FFB6A}" type="parTrans" cxnId="{9CC2DCBF-0A74-4840-BC07-57E691B1E277}">
      <dgm:prSet/>
      <dgm:spPr/>
      <dgm:t>
        <a:bodyPr/>
        <a:lstStyle/>
        <a:p>
          <a:endParaRPr lang="en-IN"/>
        </a:p>
      </dgm:t>
    </dgm:pt>
    <dgm:pt modelId="{2DD384E2-ED6B-4CF9-A373-FA4DE4C906A9}" type="sibTrans" cxnId="{9CC2DCBF-0A74-4840-BC07-57E691B1E277}">
      <dgm:prSet/>
      <dgm:spPr/>
      <dgm:t>
        <a:bodyPr/>
        <a:lstStyle/>
        <a:p>
          <a:endParaRPr lang="en-IN"/>
        </a:p>
      </dgm:t>
    </dgm:pt>
    <dgm:pt modelId="{45EB70EA-8807-46E9-946E-FCF477344ED8}">
      <dgm:prSet/>
      <dgm:spPr/>
      <dgm:t>
        <a:bodyPr/>
        <a:lstStyle/>
        <a:p>
          <a:pPr>
            <a:buFont typeface="Arial" panose="020B0604020202020204" pitchFamily="34" charset="0"/>
            <a:buChar char="•"/>
          </a:pPr>
          <a:r>
            <a:rPr lang="en-US" dirty="0"/>
            <a:t>Simplifies complex data while keeping essential information for recognition.</a:t>
          </a:r>
        </a:p>
      </dgm:t>
    </dgm:pt>
    <dgm:pt modelId="{575DC75A-8B42-4AFD-8309-042000FBF299}" type="parTrans" cxnId="{F1F59F63-2260-4404-8054-EC5651E54D41}">
      <dgm:prSet/>
      <dgm:spPr/>
      <dgm:t>
        <a:bodyPr/>
        <a:lstStyle/>
        <a:p>
          <a:endParaRPr lang="en-IN"/>
        </a:p>
      </dgm:t>
    </dgm:pt>
    <dgm:pt modelId="{871BC233-4B07-4073-A606-49C0D905B4EF}" type="sibTrans" cxnId="{F1F59F63-2260-4404-8054-EC5651E54D41}">
      <dgm:prSet/>
      <dgm:spPr/>
      <dgm:t>
        <a:bodyPr/>
        <a:lstStyle/>
        <a:p>
          <a:endParaRPr lang="en-IN"/>
        </a:p>
      </dgm:t>
    </dgm:pt>
    <dgm:pt modelId="{46CE0759-73DC-4D92-944C-08666EDD6DB9}" type="pres">
      <dgm:prSet presAssocID="{28285B3F-05D6-403F-8003-47E8959109BB}" presName="linear" presStyleCnt="0">
        <dgm:presLayoutVars>
          <dgm:dir/>
          <dgm:animLvl val="lvl"/>
          <dgm:resizeHandles val="exact"/>
        </dgm:presLayoutVars>
      </dgm:prSet>
      <dgm:spPr/>
    </dgm:pt>
    <dgm:pt modelId="{D5EC028C-B8AD-465D-854E-EA675D130BE4}" type="pres">
      <dgm:prSet presAssocID="{8D4EE244-4A98-4195-AFD7-94F2D605E778}" presName="parentLin" presStyleCnt="0"/>
      <dgm:spPr/>
    </dgm:pt>
    <dgm:pt modelId="{197CFCFD-5B69-4E82-B9A7-10A225E276DA}" type="pres">
      <dgm:prSet presAssocID="{8D4EE244-4A98-4195-AFD7-94F2D605E778}" presName="parentLeftMargin" presStyleLbl="node1" presStyleIdx="0" presStyleCnt="3"/>
      <dgm:spPr/>
    </dgm:pt>
    <dgm:pt modelId="{B4F7FBC2-DD16-4B69-9F65-472D01A14948}" type="pres">
      <dgm:prSet presAssocID="{8D4EE244-4A98-4195-AFD7-94F2D605E778}" presName="parentText" presStyleLbl="node1" presStyleIdx="0" presStyleCnt="3">
        <dgm:presLayoutVars>
          <dgm:chMax val="0"/>
          <dgm:bulletEnabled val="1"/>
        </dgm:presLayoutVars>
      </dgm:prSet>
      <dgm:spPr/>
    </dgm:pt>
    <dgm:pt modelId="{F0F8589D-F3E2-4884-A6D3-88B51C458DD7}" type="pres">
      <dgm:prSet presAssocID="{8D4EE244-4A98-4195-AFD7-94F2D605E778}" presName="negativeSpace" presStyleCnt="0"/>
      <dgm:spPr/>
    </dgm:pt>
    <dgm:pt modelId="{692BA37D-E6C2-4209-A740-99A708FC31DB}" type="pres">
      <dgm:prSet presAssocID="{8D4EE244-4A98-4195-AFD7-94F2D605E778}" presName="childText" presStyleLbl="conFgAcc1" presStyleIdx="0" presStyleCnt="3">
        <dgm:presLayoutVars>
          <dgm:bulletEnabled val="1"/>
        </dgm:presLayoutVars>
      </dgm:prSet>
      <dgm:spPr/>
    </dgm:pt>
    <dgm:pt modelId="{7BF6F385-8606-412F-81CF-A8F705AE61E7}" type="pres">
      <dgm:prSet presAssocID="{AE9B20B6-F4AB-429D-BC64-3E43C27052BC}" presName="spaceBetweenRectangles" presStyleCnt="0"/>
      <dgm:spPr/>
    </dgm:pt>
    <dgm:pt modelId="{C707CEA0-719B-4B9D-A52A-9E02120ED8CE}" type="pres">
      <dgm:prSet presAssocID="{B8FC8612-264E-4D83-9616-5190622EC430}" presName="parentLin" presStyleCnt="0"/>
      <dgm:spPr/>
    </dgm:pt>
    <dgm:pt modelId="{2818DC44-637E-4BBA-B31A-37355F6C738A}" type="pres">
      <dgm:prSet presAssocID="{B8FC8612-264E-4D83-9616-5190622EC430}" presName="parentLeftMargin" presStyleLbl="node1" presStyleIdx="0" presStyleCnt="3"/>
      <dgm:spPr/>
    </dgm:pt>
    <dgm:pt modelId="{5D3A06BF-A7E5-4FF6-936A-58AC9CB79A08}" type="pres">
      <dgm:prSet presAssocID="{B8FC8612-264E-4D83-9616-5190622EC430}" presName="parentText" presStyleLbl="node1" presStyleIdx="1" presStyleCnt="3">
        <dgm:presLayoutVars>
          <dgm:chMax val="0"/>
          <dgm:bulletEnabled val="1"/>
        </dgm:presLayoutVars>
      </dgm:prSet>
      <dgm:spPr/>
    </dgm:pt>
    <dgm:pt modelId="{EE7A7021-B732-4C94-BAE1-46C1D51836F3}" type="pres">
      <dgm:prSet presAssocID="{B8FC8612-264E-4D83-9616-5190622EC430}" presName="negativeSpace" presStyleCnt="0"/>
      <dgm:spPr/>
    </dgm:pt>
    <dgm:pt modelId="{FFBA3358-B55F-46C3-85D2-070FAA403141}" type="pres">
      <dgm:prSet presAssocID="{B8FC8612-264E-4D83-9616-5190622EC430}" presName="childText" presStyleLbl="conFgAcc1" presStyleIdx="1" presStyleCnt="3">
        <dgm:presLayoutVars>
          <dgm:bulletEnabled val="1"/>
        </dgm:presLayoutVars>
      </dgm:prSet>
      <dgm:spPr/>
    </dgm:pt>
    <dgm:pt modelId="{389EEC27-730D-47F7-81BF-F23463A3EB7D}" type="pres">
      <dgm:prSet presAssocID="{94067C47-708A-4DF9-95D8-877A89A80DCB}" presName="spaceBetweenRectangles" presStyleCnt="0"/>
      <dgm:spPr/>
    </dgm:pt>
    <dgm:pt modelId="{49243513-7130-4924-971A-AC17A31B8871}" type="pres">
      <dgm:prSet presAssocID="{80A173B2-CDB7-4862-AE82-0DA7970F07F3}" presName="parentLin" presStyleCnt="0"/>
      <dgm:spPr/>
    </dgm:pt>
    <dgm:pt modelId="{29DBDCD2-A3EC-4A24-8C68-D13FAC0A6B7F}" type="pres">
      <dgm:prSet presAssocID="{80A173B2-CDB7-4862-AE82-0DA7970F07F3}" presName="parentLeftMargin" presStyleLbl="node1" presStyleIdx="1" presStyleCnt="3"/>
      <dgm:spPr/>
    </dgm:pt>
    <dgm:pt modelId="{D091DB16-A02B-493B-9553-152EFE768B02}" type="pres">
      <dgm:prSet presAssocID="{80A173B2-CDB7-4862-AE82-0DA7970F07F3}" presName="parentText" presStyleLbl="node1" presStyleIdx="2" presStyleCnt="3">
        <dgm:presLayoutVars>
          <dgm:chMax val="0"/>
          <dgm:bulletEnabled val="1"/>
        </dgm:presLayoutVars>
      </dgm:prSet>
      <dgm:spPr/>
    </dgm:pt>
    <dgm:pt modelId="{E702073D-6F24-4886-88AB-B46C79B35215}" type="pres">
      <dgm:prSet presAssocID="{80A173B2-CDB7-4862-AE82-0DA7970F07F3}" presName="negativeSpace" presStyleCnt="0"/>
      <dgm:spPr/>
    </dgm:pt>
    <dgm:pt modelId="{C4390B7C-66B7-47DD-A086-670BC2049ECD}" type="pres">
      <dgm:prSet presAssocID="{80A173B2-CDB7-4862-AE82-0DA7970F07F3}" presName="childText" presStyleLbl="conFgAcc1" presStyleIdx="2" presStyleCnt="3">
        <dgm:presLayoutVars>
          <dgm:bulletEnabled val="1"/>
        </dgm:presLayoutVars>
      </dgm:prSet>
      <dgm:spPr/>
    </dgm:pt>
  </dgm:ptLst>
  <dgm:cxnLst>
    <dgm:cxn modelId="{176DF80F-0196-4C1F-A921-8681CD677CC8}" type="presOf" srcId="{B8FC8612-264E-4D83-9616-5190622EC430}" destId="{2818DC44-637E-4BBA-B31A-37355F6C738A}" srcOrd="0" destOrd="0" presId="urn:microsoft.com/office/officeart/2005/8/layout/list1"/>
    <dgm:cxn modelId="{93DAF25C-3733-4A0B-A36F-78A572321C6E}" srcId="{28285B3F-05D6-403F-8003-47E8959109BB}" destId="{80A173B2-CDB7-4862-AE82-0DA7970F07F3}" srcOrd="2" destOrd="0" parTransId="{1AD49AA9-48DC-433C-96D9-901B0621EF68}" sibTransId="{4E40B3EA-FD84-4DA7-B391-C1366AB45D31}"/>
    <dgm:cxn modelId="{06D38941-80F9-4FCA-86F7-0DD67D904D68}" type="presOf" srcId="{B8FC8612-264E-4D83-9616-5190622EC430}" destId="{5D3A06BF-A7E5-4FF6-936A-58AC9CB79A08}" srcOrd="1" destOrd="0" presId="urn:microsoft.com/office/officeart/2005/8/layout/list1"/>
    <dgm:cxn modelId="{F1F59F63-2260-4404-8054-EC5651E54D41}" srcId="{80A173B2-CDB7-4862-AE82-0DA7970F07F3}" destId="{45EB70EA-8807-46E9-946E-FCF477344ED8}" srcOrd="1" destOrd="0" parTransId="{575DC75A-8B42-4AFD-8309-042000FBF299}" sibTransId="{871BC233-4B07-4073-A606-49C0D905B4EF}"/>
    <dgm:cxn modelId="{EB600466-9D5E-45FD-B7E4-3A66BD0B9224}" type="presOf" srcId="{23FCC3C9-26FC-4E77-BF02-203D39FE48A6}" destId="{C4390B7C-66B7-47DD-A086-670BC2049ECD}" srcOrd="0" destOrd="0" presId="urn:microsoft.com/office/officeart/2005/8/layout/list1"/>
    <dgm:cxn modelId="{EA79EA66-69D7-4430-8610-3B73B919B2CF}" srcId="{B8FC8612-264E-4D83-9616-5190622EC430}" destId="{BE5B6EDC-009C-4C86-A552-47327034FC7E}" srcOrd="0" destOrd="0" parTransId="{75752D14-5D2B-4C75-B796-5D8F9EE8355E}" sibTransId="{0D260DCD-D755-4AAD-BC10-2DBD49ACCC9B}"/>
    <dgm:cxn modelId="{F89A467F-224F-41A4-A0E9-E86D30374F24}" srcId="{28285B3F-05D6-403F-8003-47E8959109BB}" destId="{8D4EE244-4A98-4195-AFD7-94F2D605E778}" srcOrd="0" destOrd="0" parTransId="{CF30194C-3399-4361-94D1-75EBD23DC404}" sibTransId="{AE9B20B6-F4AB-429D-BC64-3E43C27052BC}"/>
    <dgm:cxn modelId="{0780BD88-12B9-4C31-9814-8492443BA02F}" type="presOf" srcId="{8D4EE244-4A98-4195-AFD7-94F2D605E778}" destId="{197CFCFD-5B69-4E82-B9A7-10A225E276DA}" srcOrd="0" destOrd="0" presId="urn:microsoft.com/office/officeart/2005/8/layout/list1"/>
    <dgm:cxn modelId="{87C5F7AF-342E-4E69-873D-52142AC28729}" type="presOf" srcId="{80A173B2-CDB7-4862-AE82-0DA7970F07F3}" destId="{29DBDCD2-A3EC-4A24-8C68-D13FAC0A6B7F}" srcOrd="0" destOrd="0" presId="urn:microsoft.com/office/officeart/2005/8/layout/list1"/>
    <dgm:cxn modelId="{5D136EB0-0D75-47DA-A729-AB901229505B}" type="presOf" srcId="{8D4EE244-4A98-4195-AFD7-94F2D605E778}" destId="{B4F7FBC2-DD16-4B69-9F65-472D01A14948}" srcOrd="1" destOrd="0" presId="urn:microsoft.com/office/officeart/2005/8/layout/list1"/>
    <dgm:cxn modelId="{9CC2DCBF-0A74-4840-BC07-57E691B1E277}" srcId="{B8FC8612-264E-4D83-9616-5190622EC430}" destId="{211B0F93-8BE4-4273-A66D-76BDE3A8C03B}" srcOrd="1" destOrd="0" parTransId="{94806882-091D-467B-B011-5025990FFB6A}" sibTransId="{2DD384E2-ED6B-4CF9-A373-FA4DE4C906A9}"/>
    <dgm:cxn modelId="{2A1CA1C4-146D-4F33-B35B-4C9786C6D563}" type="presOf" srcId="{211B0F93-8BE4-4273-A66D-76BDE3A8C03B}" destId="{FFBA3358-B55F-46C3-85D2-070FAA403141}" srcOrd="0" destOrd="1" presId="urn:microsoft.com/office/officeart/2005/8/layout/list1"/>
    <dgm:cxn modelId="{CF04EDC4-C660-4085-A8E4-67B179A83BB2}" srcId="{28285B3F-05D6-403F-8003-47E8959109BB}" destId="{B8FC8612-264E-4D83-9616-5190622EC430}" srcOrd="1" destOrd="0" parTransId="{498D03DA-2F9C-43BE-A1CF-54E9B798157C}" sibTransId="{94067C47-708A-4DF9-95D8-877A89A80DCB}"/>
    <dgm:cxn modelId="{8E4656CB-2573-4B25-8B66-845A60FA7AF0}" type="presOf" srcId="{80A173B2-CDB7-4862-AE82-0DA7970F07F3}" destId="{D091DB16-A02B-493B-9553-152EFE768B02}" srcOrd="1" destOrd="0" presId="urn:microsoft.com/office/officeart/2005/8/layout/list1"/>
    <dgm:cxn modelId="{0C5C1BCE-1DFE-4888-804D-171C073C61FF}" type="presOf" srcId="{45EB70EA-8807-46E9-946E-FCF477344ED8}" destId="{C4390B7C-66B7-47DD-A086-670BC2049ECD}" srcOrd="0" destOrd="1" presId="urn:microsoft.com/office/officeart/2005/8/layout/list1"/>
    <dgm:cxn modelId="{834F54D0-1579-4490-B013-D80BA24F3F5F}" type="presOf" srcId="{28285B3F-05D6-403F-8003-47E8959109BB}" destId="{46CE0759-73DC-4D92-944C-08666EDD6DB9}" srcOrd="0" destOrd="0" presId="urn:microsoft.com/office/officeart/2005/8/layout/list1"/>
    <dgm:cxn modelId="{5D271DD1-636C-40C2-B90D-2D3C7EBD1A2B}" srcId="{80A173B2-CDB7-4862-AE82-0DA7970F07F3}" destId="{23FCC3C9-26FC-4E77-BF02-203D39FE48A6}" srcOrd="0" destOrd="0" parTransId="{37055D35-1B23-4364-9915-1A1C8D6833A5}" sibTransId="{B48D60E2-E46C-4B1E-B4B2-F4E31F9A4445}"/>
    <dgm:cxn modelId="{AA57F9F5-AC3C-41E5-9428-C081D45681D3}" type="presOf" srcId="{BE5B6EDC-009C-4C86-A552-47327034FC7E}" destId="{FFBA3358-B55F-46C3-85D2-070FAA403141}" srcOrd="0" destOrd="0" presId="urn:microsoft.com/office/officeart/2005/8/layout/list1"/>
    <dgm:cxn modelId="{936B74C2-1C38-48DE-A8D1-F0ADF7901376}" type="presParOf" srcId="{46CE0759-73DC-4D92-944C-08666EDD6DB9}" destId="{D5EC028C-B8AD-465D-854E-EA675D130BE4}" srcOrd="0" destOrd="0" presId="urn:microsoft.com/office/officeart/2005/8/layout/list1"/>
    <dgm:cxn modelId="{24C7B15A-5624-4123-B9E9-38FB32AE0ECE}" type="presParOf" srcId="{D5EC028C-B8AD-465D-854E-EA675D130BE4}" destId="{197CFCFD-5B69-4E82-B9A7-10A225E276DA}" srcOrd="0" destOrd="0" presId="urn:microsoft.com/office/officeart/2005/8/layout/list1"/>
    <dgm:cxn modelId="{107BBA63-9445-44F1-8490-BD575F6E8CBF}" type="presParOf" srcId="{D5EC028C-B8AD-465D-854E-EA675D130BE4}" destId="{B4F7FBC2-DD16-4B69-9F65-472D01A14948}" srcOrd="1" destOrd="0" presId="urn:microsoft.com/office/officeart/2005/8/layout/list1"/>
    <dgm:cxn modelId="{EBFFFDA6-DF34-4FA7-B81E-2698834A2650}" type="presParOf" srcId="{46CE0759-73DC-4D92-944C-08666EDD6DB9}" destId="{F0F8589D-F3E2-4884-A6D3-88B51C458DD7}" srcOrd="1" destOrd="0" presId="urn:microsoft.com/office/officeart/2005/8/layout/list1"/>
    <dgm:cxn modelId="{0811A4E1-7DD3-4A43-A1E3-59CB893051BB}" type="presParOf" srcId="{46CE0759-73DC-4D92-944C-08666EDD6DB9}" destId="{692BA37D-E6C2-4209-A740-99A708FC31DB}" srcOrd="2" destOrd="0" presId="urn:microsoft.com/office/officeart/2005/8/layout/list1"/>
    <dgm:cxn modelId="{3AD1968D-CA2B-4E14-8936-8AE4CD866F4D}" type="presParOf" srcId="{46CE0759-73DC-4D92-944C-08666EDD6DB9}" destId="{7BF6F385-8606-412F-81CF-A8F705AE61E7}" srcOrd="3" destOrd="0" presId="urn:microsoft.com/office/officeart/2005/8/layout/list1"/>
    <dgm:cxn modelId="{293A691B-60F6-49C7-A255-4AC07F403E0A}" type="presParOf" srcId="{46CE0759-73DC-4D92-944C-08666EDD6DB9}" destId="{C707CEA0-719B-4B9D-A52A-9E02120ED8CE}" srcOrd="4" destOrd="0" presId="urn:microsoft.com/office/officeart/2005/8/layout/list1"/>
    <dgm:cxn modelId="{92713B20-561B-4186-975B-F08BEDFDCFDD}" type="presParOf" srcId="{C707CEA0-719B-4B9D-A52A-9E02120ED8CE}" destId="{2818DC44-637E-4BBA-B31A-37355F6C738A}" srcOrd="0" destOrd="0" presId="urn:microsoft.com/office/officeart/2005/8/layout/list1"/>
    <dgm:cxn modelId="{528609F1-CCF7-42C9-BD9E-C979E7082366}" type="presParOf" srcId="{C707CEA0-719B-4B9D-A52A-9E02120ED8CE}" destId="{5D3A06BF-A7E5-4FF6-936A-58AC9CB79A08}" srcOrd="1" destOrd="0" presId="urn:microsoft.com/office/officeart/2005/8/layout/list1"/>
    <dgm:cxn modelId="{51842FC1-F4A0-4526-88F9-8399B187DBB3}" type="presParOf" srcId="{46CE0759-73DC-4D92-944C-08666EDD6DB9}" destId="{EE7A7021-B732-4C94-BAE1-46C1D51836F3}" srcOrd="5" destOrd="0" presId="urn:microsoft.com/office/officeart/2005/8/layout/list1"/>
    <dgm:cxn modelId="{C5F9AF1B-E3E1-42B1-8641-D2D0757B0E59}" type="presParOf" srcId="{46CE0759-73DC-4D92-944C-08666EDD6DB9}" destId="{FFBA3358-B55F-46C3-85D2-070FAA403141}" srcOrd="6" destOrd="0" presId="urn:microsoft.com/office/officeart/2005/8/layout/list1"/>
    <dgm:cxn modelId="{77FA6989-6046-48D4-920C-EA2266F1D076}" type="presParOf" srcId="{46CE0759-73DC-4D92-944C-08666EDD6DB9}" destId="{389EEC27-730D-47F7-81BF-F23463A3EB7D}" srcOrd="7" destOrd="0" presId="urn:microsoft.com/office/officeart/2005/8/layout/list1"/>
    <dgm:cxn modelId="{006EA14C-0659-47FA-B0DB-8DFCB0A542BD}" type="presParOf" srcId="{46CE0759-73DC-4D92-944C-08666EDD6DB9}" destId="{49243513-7130-4924-971A-AC17A31B8871}" srcOrd="8" destOrd="0" presId="urn:microsoft.com/office/officeart/2005/8/layout/list1"/>
    <dgm:cxn modelId="{10635731-1ED8-4A15-92F3-EF49433F9B41}" type="presParOf" srcId="{49243513-7130-4924-971A-AC17A31B8871}" destId="{29DBDCD2-A3EC-4A24-8C68-D13FAC0A6B7F}" srcOrd="0" destOrd="0" presId="urn:microsoft.com/office/officeart/2005/8/layout/list1"/>
    <dgm:cxn modelId="{5E8198E5-78AD-434D-A69B-57FBA70897B7}" type="presParOf" srcId="{49243513-7130-4924-971A-AC17A31B8871}" destId="{D091DB16-A02B-493B-9553-152EFE768B02}" srcOrd="1" destOrd="0" presId="urn:microsoft.com/office/officeart/2005/8/layout/list1"/>
    <dgm:cxn modelId="{E83ADEFD-E96A-473C-857F-3696D2C6DA24}" type="presParOf" srcId="{46CE0759-73DC-4D92-944C-08666EDD6DB9}" destId="{E702073D-6F24-4886-88AB-B46C79B35215}" srcOrd="9" destOrd="0" presId="urn:microsoft.com/office/officeart/2005/8/layout/list1"/>
    <dgm:cxn modelId="{70D5A1E3-FD44-4609-85BF-252F69FCA06B}" type="presParOf" srcId="{46CE0759-73DC-4D92-944C-08666EDD6DB9}" destId="{C4390B7C-66B7-47DD-A086-670BC2049EC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285B3F-05D6-403F-8003-47E8959109B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D4EE244-4A98-4195-AFD7-94F2D605E778}">
      <dgm:prSet/>
      <dgm:spPr/>
      <dgm:t>
        <a:bodyPr/>
        <a:lstStyle/>
        <a:p>
          <a:r>
            <a:rPr lang="en-IN" b="1" dirty="0"/>
            <a:t>Classification and Challenges</a:t>
          </a:r>
          <a:endParaRPr lang="en-US" dirty="0"/>
        </a:p>
      </dgm:t>
    </dgm:pt>
    <dgm:pt modelId="{CF30194C-3399-4361-94D1-75EBD23DC404}" type="parTrans" cxnId="{F89A467F-224F-41A4-A0E9-E86D30374F24}">
      <dgm:prSet/>
      <dgm:spPr/>
      <dgm:t>
        <a:bodyPr/>
        <a:lstStyle/>
        <a:p>
          <a:endParaRPr lang="en-US"/>
        </a:p>
      </dgm:t>
    </dgm:pt>
    <dgm:pt modelId="{AE9B20B6-F4AB-429D-BC64-3E43C27052BC}" type="sibTrans" cxnId="{F89A467F-224F-41A4-A0E9-E86D30374F24}">
      <dgm:prSet/>
      <dgm:spPr/>
      <dgm:t>
        <a:bodyPr/>
        <a:lstStyle/>
        <a:p>
          <a:endParaRPr lang="en-US"/>
        </a:p>
      </dgm:t>
    </dgm:pt>
    <dgm:pt modelId="{B8FC8612-264E-4D83-9616-5190622EC430}">
      <dgm:prSet/>
      <dgm:spPr/>
      <dgm:t>
        <a:bodyPr/>
        <a:lstStyle/>
        <a:p>
          <a:r>
            <a:rPr lang="en-IN" b="1" dirty="0"/>
            <a:t>Classification</a:t>
          </a:r>
          <a:r>
            <a:rPr lang="en-IN" dirty="0"/>
            <a:t>:</a:t>
          </a:r>
          <a:endParaRPr lang="en-US" dirty="0"/>
        </a:p>
      </dgm:t>
    </dgm:pt>
    <dgm:pt modelId="{498D03DA-2F9C-43BE-A1CF-54E9B798157C}" type="parTrans" cxnId="{CF04EDC4-C660-4085-A8E4-67B179A83BB2}">
      <dgm:prSet/>
      <dgm:spPr/>
      <dgm:t>
        <a:bodyPr/>
        <a:lstStyle/>
        <a:p>
          <a:endParaRPr lang="en-US"/>
        </a:p>
      </dgm:t>
    </dgm:pt>
    <dgm:pt modelId="{94067C47-708A-4DF9-95D8-877A89A80DCB}" type="sibTrans" cxnId="{CF04EDC4-C660-4085-A8E4-67B179A83BB2}">
      <dgm:prSet/>
      <dgm:spPr/>
      <dgm:t>
        <a:bodyPr/>
        <a:lstStyle/>
        <a:p>
          <a:endParaRPr lang="en-US"/>
        </a:p>
      </dgm:t>
    </dgm:pt>
    <dgm:pt modelId="{BE5B6EDC-009C-4C86-A552-47327034FC7E}">
      <dgm:prSet/>
      <dgm:spPr/>
      <dgm:t>
        <a:bodyPr/>
        <a:lstStyle/>
        <a:p>
          <a:r>
            <a:rPr lang="en-US" dirty="0"/>
            <a:t>Uses machine learning models (e.g. Support Vector Machines or neural networks).</a:t>
          </a:r>
        </a:p>
      </dgm:t>
    </dgm:pt>
    <dgm:pt modelId="{75752D14-5D2B-4C75-B796-5D8F9EE8355E}" type="parTrans" cxnId="{EA79EA66-69D7-4430-8610-3B73B919B2CF}">
      <dgm:prSet/>
      <dgm:spPr/>
      <dgm:t>
        <a:bodyPr/>
        <a:lstStyle/>
        <a:p>
          <a:endParaRPr lang="en-US"/>
        </a:p>
      </dgm:t>
    </dgm:pt>
    <dgm:pt modelId="{0D260DCD-D755-4AAD-BC10-2DBD49ACCC9B}" type="sibTrans" cxnId="{EA79EA66-69D7-4430-8610-3B73B919B2CF}">
      <dgm:prSet/>
      <dgm:spPr/>
      <dgm:t>
        <a:bodyPr/>
        <a:lstStyle/>
        <a:p>
          <a:endParaRPr lang="en-US"/>
        </a:p>
      </dgm:t>
    </dgm:pt>
    <dgm:pt modelId="{80A173B2-CDB7-4862-AE82-0DA7970F07F3}">
      <dgm:prSet/>
      <dgm:spPr/>
      <dgm:t>
        <a:bodyPr/>
        <a:lstStyle/>
        <a:p>
          <a:r>
            <a:rPr lang="en-IN" b="1" dirty="0"/>
            <a:t>Challenges and Limitations</a:t>
          </a:r>
          <a:r>
            <a:rPr lang="en-IN" dirty="0"/>
            <a:t>:</a:t>
          </a:r>
          <a:endParaRPr lang="en-US" dirty="0"/>
        </a:p>
      </dgm:t>
    </dgm:pt>
    <dgm:pt modelId="{1AD49AA9-48DC-433C-96D9-901B0621EF68}" type="parTrans" cxnId="{93DAF25C-3733-4A0B-A36F-78A572321C6E}">
      <dgm:prSet/>
      <dgm:spPr/>
      <dgm:t>
        <a:bodyPr/>
        <a:lstStyle/>
        <a:p>
          <a:endParaRPr lang="en-US"/>
        </a:p>
      </dgm:t>
    </dgm:pt>
    <dgm:pt modelId="{4E40B3EA-FD84-4DA7-B391-C1366AB45D31}" type="sibTrans" cxnId="{93DAF25C-3733-4A0B-A36F-78A572321C6E}">
      <dgm:prSet/>
      <dgm:spPr/>
      <dgm:t>
        <a:bodyPr/>
        <a:lstStyle/>
        <a:p>
          <a:endParaRPr lang="en-US"/>
        </a:p>
      </dgm:t>
    </dgm:pt>
    <dgm:pt modelId="{23FCC3C9-26FC-4E77-BF02-203D39FE48A6}">
      <dgm:prSet/>
      <dgm:spPr/>
      <dgm:t>
        <a:bodyPr/>
        <a:lstStyle/>
        <a:p>
          <a:r>
            <a:rPr lang="en-US" dirty="0"/>
            <a:t>Clothing variations (e.g., loose attire) distort the silhouette.</a:t>
          </a:r>
        </a:p>
      </dgm:t>
    </dgm:pt>
    <dgm:pt modelId="{37055D35-1B23-4364-9915-1A1C8D6833A5}" type="parTrans" cxnId="{5D271DD1-636C-40C2-B90D-2D3C7EBD1A2B}">
      <dgm:prSet/>
      <dgm:spPr/>
      <dgm:t>
        <a:bodyPr/>
        <a:lstStyle/>
        <a:p>
          <a:endParaRPr lang="en-US"/>
        </a:p>
      </dgm:t>
    </dgm:pt>
    <dgm:pt modelId="{B48D60E2-E46C-4B1E-B4B2-F4E31F9A4445}" type="sibTrans" cxnId="{5D271DD1-636C-40C2-B90D-2D3C7EBD1A2B}">
      <dgm:prSet/>
      <dgm:spPr/>
      <dgm:t>
        <a:bodyPr/>
        <a:lstStyle/>
        <a:p>
          <a:endParaRPr lang="en-US"/>
        </a:p>
      </dgm:t>
    </dgm:pt>
    <dgm:pt modelId="{32CDC80B-609E-4F77-8863-6A55FC529DFA}">
      <dgm:prSet/>
      <dgm:spPr/>
      <dgm:t>
        <a:bodyPr/>
        <a:lstStyle/>
        <a:p>
          <a:pPr>
            <a:buFont typeface="Arial" panose="020B0604020202020204" pitchFamily="34" charset="0"/>
            <a:buChar char="•"/>
          </a:pPr>
          <a:r>
            <a:rPr lang="en-US" dirty="0"/>
            <a:t>Identifies individuals based on their unique gait features.</a:t>
          </a:r>
        </a:p>
      </dgm:t>
    </dgm:pt>
    <dgm:pt modelId="{5D8FD38F-BBA1-4ECD-AB62-1815701B0A79}" type="parTrans" cxnId="{12746A67-63B3-42F4-91BD-48119BB713B5}">
      <dgm:prSet/>
      <dgm:spPr/>
      <dgm:t>
        <a:bodyPr/>
        <a:lstStyle/>
        <a:p>
          <a:endParaRPr lang="en-IN"/>
        </a:p>
      </dgm:t>
    </dgm:pt>
    <dgm:pt modelId="{42D97976-D0E0-491D-81E7-60325B042550}" type="sibTrans" cxnId="{12746A67-63B3-42F4-91BD-48119BB713B5}">
      <dgm:prSet/>
      <dgm:spPr/>
      <dgm:t>
        <a:bodyPr/>
        <a:lstStyle/>
        <a:p>
          <a:endParaRPr lang="en-IN"/>
        </a:p>
      </dgm:t>
    </dgm:pt>
    <dgm:pt modelId="{6F638FDD-FB8B-4CD9-917F-393E93B6BF58}">
      <dgm:prSet/>
      <dgm:spPr/>
      <dgm:t>
        <a:bodyPr/>
        <a:lstStyle/>
        <a:p>
          <a:pPr>
            <a:buFont typeface="Arial" panose="020B0604020202020204" pitchFamily="34" charset="0"/>
            <a:buChar char="•"/>
          </a:pPr>
          <a:r>
            <a:rPr lang="en-IN"/>
            <a:t>Background noise or clutter complicates silhouette extraction.</a:t>
          </a:r>
        </a:p>
      </dgm:t>
    </dgm:pt>
    <dgm:pt modelId="{D14B4D73-6A15-4389-B2C6-24727266E470}" type="parTrans" cxnId="{6F757F98-22BC-43AC-A4BA-37BBFD5721C1}">
      <dgm:prSet/>
      <dgm:spPr/>
      <dgm:t>
        <a:bodyPr/>
        <a:lstStyle/>
        <a:p>
          <a:endParaRPr lang="en-IN"/>
        </a:p>
      </dgm:t>
    </dgm:pt>
    <dgm:pt modelId="{99712137-F329-473C-83E1-9FC879BEE575}" type="sibTrans" cxnId="{6F757F98-22BC-43AC-A4BA-37BBFD5721C1}">
      <dgm:prSet/>
      <dgm:spPr/>
      <dgm:t>
        <a:bodyPr/>
        <a:lstStyle/>
        <a:p>
          <a:endParaRPr lang="en-IN"/>
        </a:p>
      </dgm:t>
    </dgm:pt>
    <dgm:pt modelId="{68A52A1D-7268-40FC-B436-2AC2C7857762}">
      <dgm:prSet/>
      <dgm:spPr/>
      <dgm:t>
        <a:bodyPr/>
        <a:lstStyle/>
        <a:p>
          <a:pPr>
            <a:buFont typeface="Arial" panose="020B0604020202020204" pitchFamily="34" charset="0"/>
            <a:buChar char="•"/>
          </a:pPr>
          <a:r>
            <a:rPr lang="en-US" dirty="0"/>
            <a:t>Changes in camera viewpoint alter the silhouette’s appearance.</a:t>
          </a:r>
        </a:p>
      </dgm:t>
    </dgm:pt>
    <dgm:pt modelId="{62D1D28C-0E69-4279-B8EE-BF07C68B7B0E}" type="parTrans" cxnId="{B9BB52C9-CE77-48CC-90A6-CDDFDD94D8C0}">
      <dgm:prSet/>
      <dgm:spPr/>
      <dgm:t>
        <a:bodyPr/>
        <a:lstStyle/>
        <a:p>
          <a:endParaRPr lang="en-IN"/>
        </a:p>
      </dgm:t>
    </dgm:pt>
    <dgm:pt modelId="{3733553E-7E93-47CD-A58F-718CE5A4ECD6}" type="sibTrans" cxnId="{B9BB52C9-CE77-48CC-90A6-CDDFDD94D8C0}">
      <dgm:prSet/>
      <dgm:spPr/>
      <dgm:t>
        <a:bodyPr/>
        <a:lstStyle/>
        <a:p>
          <a:endParaRPr lang="en-IN"/>
        </a:p>
      </dgm:t>
    </dgm:pt>
    <dgm:pt modelId="{46CE0759-73DC-4D92-944C-08666EDD6DB9}" type="pres">
      <dgm:prSet presAssocID="{28285B3F-05D6-403F-8003-47E8959109BB}" presName="linear" presStyleCnt="0">
        <dgm:presLayoutVars>
          <dgm:dir/>
          <dgm:animLvl val="lvl"/>
          <dgm:resizeHandles val="exact"/>
        </dgm:presLayoutVars>
      </dgm:prSet>
      <dgm:spPr/>
    </dgm:pt>
    <dgm:pt modelId="{D5EC028C-B8AD-465D-854E-EA675D130BE4}" type="pres">
      <dgm:prSet presAssocID="{8D4EE244-4A98-4195-AFD7-94F2D605E778}" presName="parentLin" presStyleCnt="0"/>
      <dgm:spPr/>
    </dgm:pt>
    <dgm:pt modelId="{197CFCFD-5B69-4E82-B9A7-10A225E276DA}" type="pres">
      <dgm:prSet presAssocID="{8D4EE244-4A98-4195-AFD7-94F2D605E778}" presName="parentLeftMargin" presStyleLbl="node1" presStyleIdx="0" presStyleCnt="3"/>
      <dgm:spPr/>
    </dgm:pt>
    <dgm:pt modelId="{B4F7FBC2-DD16-4B69-9F65-472D01A14948}" type="pres">
      <dgm:prSet presAssocID="{8D4EE244-4A98-4195-AFD7-94F2D605E778}" presName="parentText" presStyleLbl="node1" presStyleIdx="0" presStyleCnt="3">
        <dgm:presLayoutVars>
          <dgm:chMax val="0"/>
          <dgm:bulletEnabled val="1"/>
        </dgm:presLayoutVars>
      </dgm:prSet>
      <dgm:spPr/>
    </dgm:pt>
    <dgm:pt modelId="{F0F8589D-F3E2-4884-A6D3-88B51C458DD7}" type="pres">
      <dgm:prSet presAssocID="{8D4EE244-4A98-4195-AFD7-94F2D605E778}" presName="negativeSpace" presStyleCnt="0"/>
      <dgm:spPr/>
    </dgm:pt>
    <dgm:pt modelId="{692BA37D-E6C2-4209-A740-99A708FC31DB}" type="pres">
      <dgm:prSet presAssocID="{8D4EE244-4A98-4195-AFD7-94F2D605E778}" presName="childText" presStyleLbl="conFgAcc1" presStyleIdx="0" presStyleCnt="3">
        <dgm:presLayoutVars>
          <dgm:bulletEnabled val="1"/>
        </dgm:presLayoutVars>
      </dgm:prSet>
      <dgm:spPr/>
    </dgm:pt>
    <dgm:pt modelId="{7BF6F385-8606-412F-81CF-A8F705AE61E7}" type="pres">
      <dgm:prSet presAssocID="{AE9B20B6-F4AB-429D-BC64-3E43C27052BC}" presName="spaceBetweenRectangles" presStyleCnt="0"/>
      <dgm:spPr/>
    </dgm:pt>
    <dgm:pt modelId="{C707CEA0-719B-4B9D-A52A-9E02120ED8CE}" type="pres">
      <dgm:prSet presAssocID="{B8FC8612-264E-4D83-9616-5190622EC430}" presName="parentLin" presStyleCnt="0"/>
      <dgm:spPr/>
    </dgm:pt>
    <dgm:pt modelId="{2818DC44-637E-4BBA-B31A-37355F6C738A}" type="pres">
      <dgm:prSet presAssocID="{B8FC8612-264E-4D83-9616-5190622EC430}" presName="parentLeftMargin" presStyleLbl="node1" presStyleIdx="0" presStyleCnt="3"/>
      <dgm:spPr/>
    </dgm:pt>
    <dgm:pt modelId="{5D3A06BF-A7E5-4FF6-936A-58AC9CB79A08}" type="pres">
      <dgm:prSet presAssocID="{B8FC8612-264E-4D83-9616-5190622EC430}" presName="parentText" presStyleLbl="node1" presStyleIdx="1" presStyleCnt="3">
        <dgm:presLayoutVars>
          <dgm:chMax val="0"/>
          <dgm:bulletEnabled val="1"/>
        </dgm:presLayoutVars>
      </dgm:prSet>
      <dgm:spPr/>
    </dgm:pt>
    <dgm:pt modelId="{EE7A7021-B732-4C94-BAE1-46C1D51836F3}" type="pres">
      <dgm:prSet presAssocID="{B8FC8612-264E-4D83-9616-5190622EC430}" presName="negativeSpace" presStyleCnt="0"/>
      <dgm:spPr/>
    </dgm:pt>
    <dgm:pt modelId="{FFBA3358-B55F-46C3-85D2-070FAA403141}" type="pres">
      <dgm:prSet presAssocID="{B8FC8612-264E-4D83-9616-5190622EC430}" presName="childText" presStyleLbl="conFgAcc1" presStyleIdx="1" presStyleCnt="3">
        <dgm:presLayoutVars>
          <dgm:bulletEnabled val="1"/>
        </dgm:presLayoutVars>
      </dgm:prSet>
      <dgm:spPr/>
    </dgm:pt>
    <dgm:pt modelId="{389EEC27-730D-47F7-81BF-F23463A3EB7D}" type="pres">
      <dgm:prSet presAssocID="{94067C47-708A-4DF9-95D8-877A89A80DCB}" presName="spaceBetweenRectangles" presStyleCnt="0"/>
      <dgm:spPr/>
    </dgm:pt>
    <dgm:pt modelId="{49243513-7130-4924-971A-AC17A31B8871}" type="pres">
      <dgm:prSet presAssocID="{80A173B2-CDB7-4862-AE82-0DA7970F07F3}" presName="parentLin" presStyleCnt="0"/>
      <dgm:spPr/>
    </dgm:pt>
    <dgm:pt modelId="{29DBDCD2-A3EC-4A24-8C68-D13FAC0A6B7F}" type="pres">
      <dgm:prSet presAssocID="{80A173B2-CDB7-4862-AE82-0DA7970F07F3}" presName="parentLeftMargin" presStyleLbl="node1" presStyleIdx="1" presStyleCnt="3"/>
      <dgm:spPr/>
    </dgm:pt>
    <dgm:pt modelId="{D091DB16-A02B-493B-9553-152EFE768B02}" type="pres">
      <dgm:prSet presAssocID="{80A173B2-CDB7-4862-AE82-0DA7970F07F3}" presName="parentText" presStyleLbl="node1" presStyleIdx="2" presStyleCnt="3">
        <dgm:presLayoutVars>
          <dgm:chMax val="0"/>
          <dgm:bulletEnabled val="1"/>
        </dgm:presLayoutVars>
      </dgm:prSet>
      <dgm:spPr/>
    </dgm:pt>
    <dgm:pt modelId="{E702073D-6F24-4886-88AB-B46C79B35215}" type="pres">
      <dgm:prSet presAssocID="{80A173B2-CDB7-4862-AE82-0DA7970F07F3}" presName="negativeSpace" presStyleCnt="0"/>
      <dgm:spPr/>
    </dgm:pt>
    <dgm:pt modelId="{C4390B7C-66B7-47DD-A086-670BC2049ECD}" type="pres">
      <dgm:prSet presAssocID="{80A173B2-CDB7-4862-AE82-0DA7970F07F3}" presName="childText" presStyleLbl="conFgAcc1" presStyleIdx="2" presStyleCnt="3">
        <dgm:presLayoutVars>
          <dgm:bulletEnabled val="1"/>
        </dgm:presLayoutVars>
      </dgm:prSet>
      <dgm:spPr/>
    </dgm:pt>
  </dgm:ptLst>
  <dgm:cxnLst>
    <dgm:cxn modelId="{176DF80F-0196-4C1F-A921-8681CD677CC8}" type="presOf" srcId="{B8FC8612-264E-4D83-9616-5190622EC430}" destId="{2818DC44-637E-4BBA-B31A-37355F6C738A}" srcOrd="0" destOrd="0" presId="urn:microsoft.com/office/officeart/2005/8/layout/list1"/>
    <dgm:cxn modelId="{49CDC05C-B5E0-4B36-841E-8FBADC073520}" type="presOf" srcId="{6F638FDD-FB8B-4CD9-917F-393E93B6BF58}" destId="{C4390B7C-66B7-47DD-A086-670BC2049ECD}" srcOrd="0" destOrd="1" presId="urn:microsoft.com/office/officeart/2005/8/layout/list1"/>
    <dgm:cxn modelId="{93DAF25C-3733-4A0B-A36F-78A572321C6E}" srcId="{28285B3F-05D6-403F-8003-47E8959109BB}" destId="{80A173B2-CDB7-4862-AE82-0DA7970F07F3}" srcOrd="2" destOrd="0" parTransId="{1AD49AA9-48DC-433C-96D9-901B0621EF68}" sibTransId="{4E40B3EA-FD84-4DA7-B391-C1366AB45D31}"/>
    <dgm:cxn modelId="{06D38941-80F9-4FCA-86F7-0DD67D904D68}" type="presOf" srcId="{B8FC8612-264E-4D83-9616-5190622EC430}" destId="{5D3A06BF-A7E5-4FF6-936A-58AC9CB79A08}" srcOrd="1" destOrd="0" presId="urn:microsoft.com/office/officeart/2005/8/layout/list1"/>
    <dgm:cxn modelId="{3312CC62-334C-4131-812A-ABB0669B2496}" type="presOf" srcId="{68A52A1D-7268-40FC-B436-2AC2C7857762}" destId="{C4390B7C-66B7-47DD-A086-670BC2049ECD}" srcOrd="0" destOrd="2" presId="urn:microsoft.com/office/officeart/2005/8/layout/list1"/>
    <dgm:cxn modelId="{EB600466-9D5E-45FD-B7E4-3A66BD0B9224}" type="presOf" srcId="{23FCC3C9-26FC-4E77-BF02-203D39FE48A6}" destId="{C4390B7C-66B7-47DD-A086-670BC2049ECD}" srcOrd="0" destOrd="0" presId="urn:microsoft.com/office/officeart/2005/8/layout/list1"/>
    <dgm:cxn modelId="{EA79EA66-69D7-4430-8610-3B73B919B2CF}" srcId="{B8FC8612-264E-4D83-9616-5190622EC430}" destId="{BE5B6EDC-009C-4C86-A552-47327034FC7E}" srcOrd="0" destOrd="0" parTransId="{75752D14-5D2B-4C75-B796-5D8F9EE8355E}" sibTransId="{0D260DCD-D755-4AAD-BC10-2DBD49ACCC9B}"/>
    <dgm:cxn modelId="{12746A67-63B3-42F4-91BD-48119BB713B5}" srcId="{B8FC8612-264E-4D83-9616-5190622EC430}" destId="{32CDC80B-609E-4F77-8863-6A55FC529DFA}" srcOrd="1" destOrd="0" parTransId="{5D8FD38F-BBA1-4ECD-AB62-1815701B0A79}" sibTransId="{42D97976-D0E0-491D-81E7-60325B042550}"/>
    <dgm:cxn modelId="{F89A467F-224F-41A4-A0E9-E86D30374F24}" srcId="{28285B3F-05D6-403F-8003-47E8959109BB}" destId="{8D4EE244-4A98-4195-AFD7-94F2D605E778}" srcOrd="0" destOrd="0" parTransId="{CF30194C-3399-4361-94D1-75EBD23DC404}" sibTransId="{AE9B20B6-F4AB-429D-BC64-3E43C27052BC}"/>
    <dgm:cxn modelId="{E6D3C684-12DF-4D88-808D-364FEAA1F16F}" type="presOf" srcId="{32CDC80B-609E-4F77-8863-6A55FC529DFA}" destId="{FFBA3358-B55F-46C3-85D2-070FAA403141}" srcOrd="0" destOrd="1" presId="urn:microsoft.com/office/officeart/2005/8/layout/list1"/>
    <dgm:cxn modelId="{0780BD88-12B9-4C31-9814-8492443BA02F}" type="presOf" srcId="{8D4EE244-4A98-4195-AFD7-94F2D605E778}" destId="{197CFCFD-5B69-4E82-B9A7-10A225E276DA}" srcOrd="0" destOrd="0" presId="urn:microsoft.com/office/officeart/2005/8/layout/list1"/>
    <dgm:cxn modelId="{6F757F98-22BC-43AC-A4BA-37BBFD5721C1}" srcId="{80A173B2-CDB7-4862-AE82-0DA7970F07F3}" destId="{6F638FDD-FB8B-4CD9-917F-393E93B6BF58}" srcOrd="1" destOrd="0" parTransId="{D14B4D73-6A15-4389-B2C6-24727266E470}" sibTransId="{99712137-F329-473C-83E1-9FC879BEE575}"/>
    <dgm:cxn modelId="{87C5F7AF-342E-4E69-873D-52142AC28729}" type="presOf" srcId="{80A173B2-CDB7-4862-AE82-0DA7970F07F3}" destId="{29DBDCD2-A3EC-4A24-8C68-D13FAC0A6B7F}" srcOrd="0" destOrd="0" presId="urn:microsoft.com/office/officeart/2005/8/layout/list1"/>
    <dgm:cxn modelId="{5D136EB0-0D75-47DA-A729-AB901229505B}" type="presOf" srcId="{8D4EE244-4A98-4195-AFD7-94F2D605E778}" destId="{B4F7FBC2-DD16-4B69-9F65-472D01A14948}" srcOrd="1" destOrd="0" presId="urn:microsoft.com/office/officeart/2005/8/layout/list1"/>
    <dgm:cxn modelId="{CF04EDC4-C660-4085-A8E4-67B179A83BB2}" srcId="{28285B3F-05D6-403F-8003-47E8959109BB}" destId="{B8FC8612-264E-4D83-9616-5190622EC430}" srcOrd="1" destOrd="0" parTransId="{498D03DA-2F9C-43BE-A1CF-54E9B798157C}" sibTransId="{94067C47-708A-4DF9-95D8-877A89A80DCB}"/>
    <dgm:cxn modelId="{B9BB52C9-CE77-48CC-90A6-CDDFDD94D8C0}" srcId="{80A173B2-CDB7-4862-AE82-0DA7970F07F3}" destId="{68A52A1D-7268-40FC-B436-2AC2C7857762}" srcOrd="2" destOrd="0" parTransId="{62D1D28C-0E69-4279-B8EE-BF07C68B7B0E}" sibTransId="{3733553E-7E93-47CD-A58F-718CE5A4ECD6}"/>
    <dgm:cxn modelId="{8E4656CB-2573-4B25-8B66-845A60FA7AF0}" type="presOf" srcId="{80A173B2-CDB7-4862-AE82-0DA7970F07F3}" destId="{D091DB16-A02B-493B-9553-152EFE768B02}" srcOrd="1" destOrd="0" presId="urn:microsoft.com/office/officeart/2005/8/layout/list1"/>
    <dgm:cxn modelId="{834F54D0-1579-4490-B013-D80BA24F3F5F}" type="presOf" srcId="{28285B3F-05D6-403F-8003-47E8959109BB}" destId="{46CE0759-73DC-4D92-944C-08666EDD6DB9}" srcOrd="0" destOrd="0" presId="urn:microsoft.com/office/officeart/2005/8/layout/list1"/>
    <dgm:cxn modelId="{5D271DD1-636C-40C2-B90D-2D3C7EBD1A2B}" srcId="{80A173B2-CDB7-4862-AE82-0DA7970F07F3}" destId="{23FCC3C9-26FC-4E77-BF02-203D39FE48A6}" srcOrd="0" destOrd="0" parTransId="{37055D35-1B23-4364-9915-1A1C8D6833A5}" sibTransId="{B48D60E2-E46C-4B1E-B4B2-F4E31F9A4445}"/>
    <dgm:cxn modelId="{AA57F9F5-AC3C-41E5-9428-C081D45681D3}" type="presOf" srcId="{BE5B6EDC-009C-4C86-A552-47327034FC7E}" destId="{FFBA3358-B55F-46C3-85D2-070FAA403141}" srcOrd="0" destOrd="0" presId="urn:microsoft.com/office/officeart/2005/8/layout/list1"/>
    <dgm:cxn modelId="{936B74C2-1C38-48DE-A8D1-F0ADF7901376}" type="presParOf" srcId="{46CE0759-73DC-4D92-944C-08666EDD6DB9}" destId="{D5EC028C-B8AD-465D-854E-EA675D130BE4}" srcOrd="0" destOrd="0" presId="urn:microsoft.com/office/officeart/2005/8/layout/list1"/>
    <dgm:cxn modelId="{24C7B15A-5624-4123-B9E9-38FB32AE0ECE}" type="presParOf" srcId="{D5EC028C-B8AD-465D-854E-EA675D130BE4}" destId="{197CFCFD-5B69-4E82-B9A7-10A225E276DA}" srcOrd="0" destOrd="0" presId="urn:microsoft.com/office/officeart/2005/8/layout/list1"/>
    <dgm:cxn modelId="{107BBA63-9445-44F1-8490-BD575F6E8CBF}" type="presParOf" srcId="{D5EC028C-B8AD-465D-854E-EA675D130BE4}" destId="{B4F7FBC2-DD16-4B69-9F65-472D01A14948}" srcOrd="1" destOrd="0" presId="urn:microsoft.com/office/officeart/2005/8/layout/list1"/>
    <dgm:cxn modelId="{EBFFFDA6-DF34-4FA7-B81E-2698834A2650}" type="presParOf" srcId="{46CE0759-73DC-4D92-944C-08666EDD6DB9}" destId="{F0F8589D-F3E2-4884-A6D3-88B51C458DD7}" srcOrd="1" destOrd="0" presId="urn:microsoft.com/office/officeart/2005/8/layout/list1"/>
    <dgm:cxn modelId="{0811A4E1-7DD3-4A43-A1E3-59CB893051BB}" type="presParOf" srcId="{46CE0759-73DC-4D92-944C-08666EDD6DB9}" destId="{692BA37D-E6C2-4209-A740-99A708FC31DB}" srcOrd="2" destOrd="0" presId="urn:microsoft.com/office/officeart/2005/8/layout/list1"/>
    <dgm:cxn modelId="{3AD1968D-CA2B-4E14-8936-8AE4CD866F4D}" type="presParOf" srcId="{46CE0759-73DC-4D92-944C-08666EDD6DB9}" destId="{7BF6F385-8606-412F-81CF-A8F705AE61E7}" srcOrd="3" destOrd="0" presId="urn:microsoft.com/office/officeart/2005/8/layout/list1"/>
    <dgm:cxn modelId="{293A691B-60F6-49C7-A255-4AC07F403E0A}" type="presParOf" srcId="{46CE0759-73DC-4D92-944C-08666EDD6DB9}" destId="{C707CEA0-719B-4B9D-A52A-9E02120ED8CE}" srcOrd="4" destOrd="0" presId="urn:microsoft.com/office/officeart/2005/8/layout/list1"/>
    <dgm:cxn modelId="{92713B20-561B-4186-975B-F08BEDFDCFDD}" type="presParOf" srcId="{C707CEA0-719B-4B9D-A52A-9E02120ED8CE}" destId="{2818DC44-637E-4BBA-B31A-37355F6C738A}" srcOrd="0" destOrd="0" presId="urn:microsoft.com/office/officeart/2005/8/layout/list1"/>
    <dgm:cxn modelId="{528609F1-CCF7-42C9-BD9E-C979E7082366}" type="presParOf" srcId="{C707CEA0-719B-4B9D-A52A-9E02120ED8CE}" destId="{5D3A06BF-A7E5-4FF6-936A-58AC9CB79A08}" srcOrd="1" destOrd="0" presId="urn:microsoft.com/office/officeart/2005/8/layout/list1"/>
    <dgm:cxn modelId="{51842FC1-F4A0-4526-88F9-8399B187DBB3}" type="presParOf" srcId="{46CE0759-73DC-4D92-944C-08666EDD6DB9}" destId="{EE7A7021-B732-4C94-BAE1-46C1D51836F3}" srcOrd="5" destOrd="0" presId="urn:microsoft.com/office/officeart/2005/8/layout/list1"/>
    <dgm:cxn modelId="{C5F9AF1B-E3E1-42B1-8641-D2D0757B0E59}" type="presParOf" srcId="{46CE0759-73DC-4D92-944C-08666EDD6DB9}" destId="{FFBA3358-B55F-46C3-85D2-070FAA403141}" srcOrd="6" destOrd="0" presId="urn:microsoft.com/office/officeart/2005/8/layout/list1"/>
    <dgm:cxn modelId="{77FA6989-6046-48D4-920C-EA2266F1D076}" type="presParOf" srcId="{46CE0759-73DC-4D92-944C-08666EDD6DB9}" destId="{389EEC27-730D-47F7-81BF-F23463A3EB7D}" srcOrd="7" destOrd="0" presId="urn:microsoft.com/office/officeart/2005/8/layout/list1"/>
    <dgm:cxn modelId="{006EA14C-0659-47FA-B0DB-8DFCB0A542BD}" type="presParOf" srcId="{46CE0759-73DC-4D92-944C-08666EDD6DB9}" destId="{49243513-7130-4924-971A-AC17A31B8871}" srcOrd="8" destOrd="0" presId="urn:microsoft.com/office/officeart/2005/8/layout/list1"/>
    <dgm:cxn modelId="{10635731-1ED8-4A15-92F3-EF49433F9B41}" type="presParOf" srcId="{49243513-7130-4924-971A-AC17A31B8871}" destId="{29DBDCD2-A3EC-4A24-8C68-D13FAC0A6B7F}" srcOrd="0" destOrd="0" presId="urn:microsoft.com/office/officeart/2005/8/layout/list1"/>
    <dgm:cxn modelId="{5E8198E5-78AD-434D-A69B-57FBA70897B7}" type="presParOf" srcId="{49243513-7130-4924-971A-AC17A31B8871}" destId="{D091DB16-A02B-493B-9553-152EFE768B02}" srcOrd="1" destOrd="0" presId="urn:microsoft.com/office/officeart/2005/8/layout/list1"/>
    <dgm:cxn modelId="{E83ADEFD-E96A-473C-857F-3696D2C6DA24}" type="presParOf" srcId="{46CE0759-73DC-4D92-944C-08666EDD6DB9}" destId="{E702073D-6F24-4886-88AB-B46C79B35215}" srcOrd="9" destOrd="0" presId="urn:microsoft.com/office/officeart/2005/8/layout/list1"/>
    <dgm:cxn modelId="{70D5A1E3-FD44-4609-85BF-252F69FCA06B}" type="presParOf" srcId="{46CE0759-73DC-4D92-944C-08666EDD6DB9}" destId="{C4390B7C-66B7-47DD-A086-670BC2049EC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4B207-33FC-41E3-A5D6-DB0FFC9D4352}">
      <dsp:nvSpPr>
        <dsp:cNvPr id="0" name=""/>
        <dsp:cNvSpPr/>
      </dsp:nvSpPr>
      <dsp:spPr>
        <a:xfrm>
          <a:off x="0" y="4646"/>
          <a:ext cx="7315200" cy="14653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7C5E59-F7E4-41FA-BF80-344230DB5469}">
      <dsp:nvSpPr>
        <dsp:cNvPr id="0" name=""/>
        <dsp:cNvSpPr/>
      </dsp:nvSpPr>
      <dsp:spPr>
        <a:xfrm>
          <a:off x="443253" y="334339"/>
          <a:ext cx="806703" cy="805915"/>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91F54A-41A0-49BF-B49D-F092F8709A15}">
      <dsp:nvSpPr>
        <dsp:cNvPr id="0" name=""/>
        <dsp:cNvSpPr/>
      </dsp:nvSpPr>
      <dsp:spPr>
        <a:xfrm>
          <a:off x="1693211" y="4646"/>
          <a:ext cx="5555649" cy="146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229" tIns="155229" rIns="155229" bIns="155229" numCol="1" spcCol="1270" anchor="ctr" anchorCtr="0">
          <a:noAutofit/>
        </a:bodyPr>
        <a:lstStyle/>
        <a:p>
          <a:pPr marL="0" lvl="0" indent="0" algn="just" defTabSz="889000">
            <a:lnSpc>
              <a:spcPct val="100000"/>
            </a:lnSpc>
            <a:spcBef>
              <a:spcPct val="0"/>
            </a:spcBef>
            <a:spcAft>
              <a:spcPct val="35000"/>
            </a:spcAft>
            <a:buNone/>
          </a:pPr>
          <a:r>
            <a:rPr lang="en-US" sz="2000" b="0" i="0" kern="1200" dirty="0"/>
            <a:t>Gait analysis is the detailed study of how people walk, looking at how well they walk and any differences from normal walking patterns.</a:t>
          </a:r>
          <a:endParaRPr lang="en-US" sz="2000" kern="1200" dirty="0"/>
        </a:p>
      </dsp:txBody>
      <dsp:txXfrm>
        <a:off x="1693211" y="4646"/>
        <a:ext cx="5555649" cy="1466734"/>
      </dsp:txXfrm>
    </dsp:sp>
    <dsp:sp modelId="{56D897A9-53FC-49A6-8405-BB09B777C085}">
      <dsp:nvSpPr>
        <dsp:cNvPr id="0" name=""/>
        <dsp:cNvSpPr/>
      </dsp:nvSpPr>
      <dsp:spPr>
        <a:xfrm>
          <a:off x="0" y="1827670"/>
          <a:ext cx="7315200" cy="14653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899C42-47E1-45E3-A5E9-06CD0A1B211B}">
      <dsp:nvSpPr>
        <dsp:cNvPr id="0" name=""/>
        <dsp:cNvSpPr/>
      </dsp:nvSpPr>
      <dsp:spPr>
        <a:xfrm>
          <a:off x="443253" y="2156645"/>
          <a:ext cx="806703" cy="805915"/>
        </a:xfrm>
        <a:prstGeom prst="rect">
          <a:avLst/>
        </a:prstGeom>
        <a:blipFill>
          <a:blip xmlns:r="http://schemas.openxmlformats.org/officeDocument/2006/relationships" r:embed="rId3">
            <a:extLst>
              <a:ext uri="{837473B0-CC2E-450A-ABE3-18F120FF3D39}">
                <a1611:picAttrSrcUrl xmlns:a1611="http://schemas.microsoft.com/office/drawing/2016/11/main" r:i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D185C9-9E49-4B6C-81A8-63CCB0C5A32A}">
      <dsp:nvSpPr>
        <dsp:cNvPr id="0" name=""/>
        <dsp:cNvSpPr/>
      </dsp:nvSpPr>
      <dsp:spPr>
        <a:xfrm>
          <a:off x="1693211" y="1826952"/>
          <a:ext cx="5555649" cy="146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229" tIns="155229" rIns="155229" bIns="155229" numCol="1" spcCol="1270" anchor="ctr" anchorCtr="0">
          <a:noAutofit/>
        </a:bodyPr>
        <a:lstStyle/>
        <a:p>
          <a:pPr marL="0" lvl="0" indent="0" algn="just" defTabSz="889000">
            <a:lnSpc>
              <a:spcPct val="100000"/>
            </a:lnSpc>
            <a:spcBef>
              <a:spcPct val="0"/>
            </a:spcBef>
            <a:spcAft>
              <a:spcPct val="35000"/>
            </a:spcAft>
            <a:buNone/>
          </a:pPr>
          <a:r>
            <a:rPr lang="en-US" sz="2000" b="0" i="0" kern="1200" dirty="0"/>
            <a:t>This technology is crucial in healthcare for diagnosing and treating medical conditions, in sports for improving performance, and in security for verifying identities.</a:t>
          </a:r>
          <a:endParaRPr lang="en-US" sz="2000" kern="1200" dirty="0"/>
        </a:p>
      </dsp:txBody>
      <dsp:txXfrm>
        <a:off x="1693211" y="1826952"/>
        <a:ext cx="5555649" cy="1466734"/>
      </dsp:txXfrm>
    </dsp:sp>
    <dsp:sp modelId="{46D725E9-B4EC-48AE-8A02-5FA7FDA0011B}">
      <dsp:nvSpPr>
        <dsp:cNvPr id="0" name=""/>
        <dsp:cNvSpPr/>
      </dsp:nvSpPr>
      <dsp:spPr>
        <a:xfrm>
          <a:off x="0" y="3649258"/>
          <a:ext cx="7315200" cy="14653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B70F5E-918F-4AEF-9FA7-6AAF2DFB21AE}">
      <dsp:nvSpPr>
        <dsp:cNvPr id="0" name=""/>
        <dsp:cNvSpPr/>
      </dsp:nvSpPr>
      <dsp:spPr>
        <a:xfrm>
          <a:off x="443253" y="3978951"/>
          <a:ext cx="806703" cy="805915"/>
        </a:xfrm>
        <a:prstGeom prst="rect">
          <a:avLst/>
        </a:prstGeom>
        <a:blipFill>
          <a:blip xmlns:r="http://schemas.openxmlformats.org/officeDocument/2006/relationships" r:embed="rId5">
            <a:extLst>
              <a:ext uri="{837473B0-CC2E-450A-ABE3-18F120FF3D39}">
                <a1611:picAttrSrcUrl xmlns:a1611="http://schemas.microsoft.com/office/drawing/2016/11/main" r:i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1F3EBD-62FF-470E-8274-D96D673CD56C}">
      <dsp:nvSpPr>
        <dsp:cNvPr id="0" name=""/>
        <dsp:cNvSpPr/>
      </dsp:nvSpPr>
      <dsp:spPr>
        <a:xfrm>
          <a:off x="1693211" y="3649258"/>
          <a:ext cx="5555649" cy="1466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229" tIns="155229" rIns="155229" bIns="155229" numCol="1" spcCol="1270" anchor="ctr" anchorCtr="0">
          <a:noAutofit/>
        </a:bodyPr>
        <a:lstStyle/>
        <a:p>
          <a:pPr marL="0" lvl="0" indent="0" algn="just" defTabSz="889000">
            <a:lnSpc>
              <a:spcPct val="100000"/>
            </a:lnSpc>
            <a:spcBef>
              <a:spcPct val="0"/>
            </a:spcBef>
            <a:spcAft>
              <a:spcPct val="35000"/>
            </a:spcAft>
            <a:buNone/>
          </a:pPr>
          <a:r>
            <a:rPr lang="en-US" sz="2000" kern="1200" dirty="0"/>
            <a:t>This </a:t>
          </a:r>
          <a:r>
            <a:rPr lang="en-US" sz="2000" b="0" i="0" kern="1200" dirty="0"/>
            <a:t>analysis uses various methods like video processing, machine learning, and sensor data evaluation to accurately recognize and understand how people walk</a:t>
          </a:r>
          <a:r>
            <a:rPr lang="en-US" sz="2000" kern="1200" dirty="0"/>
            <a:t>.</a:t>
          </a:r>
        </a:p>
      </dsp:txBody>
      <dsp:txXfrm>
        <a:off x="1693211" y="3649258"/>
        <a:ext cx="5555649" cy="1466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FD9D3-3ED5-4930-B4AE-914FFC8EC70D}">
      <dsp:nvSpPr>
        <dsp:cNvPr id="0" name=""/>
        <dsp:cNvSpPr/>
      </dsp:nvSpPr>
      <dsp:spPr>
        <a:xfrm>
          <a:off x="0" y="2092"/>
          <a:ext cx="7293610" cy="10605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979A72-DA97-4F52-9E72-EF6ED88143D1}">
      <dsp:nvSpPr>
        <dsp:cNvPr id="0" name=""/>
        <dsp:cNvSpPr/>
      </dsp:nvSpPr>
      <dsp:spPr>
        <a:xfrm>
          <a:off x="142761" y="62660"/>
          <a:ext cx="939420" cy="939420"/>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l="-7000" r="-7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6C39A0-1117-4AD3-A90C-2DB91815C800}">
      <dsp:nvSpPr>
        <dsp:cNvPr id="0" name=""/>
        <dsp:cNvSpPr/>
      </dsp:nvSpPr>
      <dsp:spPr>
        <a:xfrm>
          <a:off x="1224942" y="2092"/>
          <a:ext cx="6068667"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33450">
            <a:lnSpc>
              <a:spcPct val="90000"/>
            </a:lnSpc>
            <a:spcBef>
              <a:spcPct val="0"/>
            </a:spcBef>
            <a:spcAft>
              <a:spcPct val="35000"/>
            </a:spcAft>
            <a:buNone/>
          </a:pPr>
          <a:r>
            <a:rPr lang="en-US" sz="2100" b="1" kern="1200"/>
            <a:t>Motion capture</a:t>
          </a:r>
          <a:r>
            <a:rPr lang="en-US" sz="2100" kern="1200"/>
            <a:t>: 3D cameras monitor walking to gather precise movement information.</a:t>
          </a:r>
        </a:p>
      </dsp:txBody>
      <dsp:txXfrm>
        <a:off x="1224942" y="2092"/>
        <a:ext cx="6068667" cy="1060556"/>
      </dsp:txXfrm>
    </dsp:sp>
    <dsp:sp modelId="{4788920B-8F1C-4797-BADA-AF798D0DC048}">
      <dsp:nvSpPr>
        <dsp:cNvPr id="0" name=""/>
        <dsp:cNvSpPr/>
      </dsp:nvSpPr>
      <dsp:spPr>
        <a:xfrm>
          <a:off x="0" y="1327788"/>
          <a:ext cx="7293610" cy="10605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AEE893-EDA0-492C-A33F-84D84AB0718C}">
      <dsp:nvSpPr>
        <dsp:cNvPr id="0" name=""/>
        <dsp:cNvSpPr/>
      </dsp:nvSpPr>
      <dsp:spPr>
        <a:xfrm>
          <a:off x="142761" y="1388356"/>
          <a:ext cx="939420" cy="939420"/>
        </a:xfrm>
        <a:prstGeom prst="rect">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l="-25000" r="-25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3A6E26-D9D5-488F-B3EB-F721CF53A374}">
      <dsp:nvSpPr>
        <dsp:cNvPr id="0" name=""/>
        <dsp:cNvSpPr/>
      </dsp:nvSpPr>
      <dsp:spPr>
        <a:xfrm>
          <a:off x="1224942" y="1327788"/>
          <a:ext cx="6068667"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33450">
            <a:lnSpc>
              <a:spcPct val="90000"/>
            </a:lnSpc>
            <a:spcBef>
              <a:spcPct val="0"/>
            </a:spcBef>
            <a:spcAft>
              <a:spcPct val="35000"/>
            </a:spcAft>
            <a:buNone/>
          </a:pPr>
          <a:r>
            <a:rPr lang="en-US" sz="2100" b="1" kern="1200" dirty="0"/>
            <a:t>Wearable sensors</a:t>
          </a:r>
          <a:r>
            <a:rPr lang="en-US" sz="2100" kern="1200" dirty="0"/>
            <a:t>: Compact devices track walking in real-time, wherever you are.</a:t>
          </a:r>
        </a:p>
      </dsp:txBody>
      <dsp:txXfrm>
        <a:off x="1224942" y="1327788"/>
        <a:ext cx="6068667" cy="1060556"/>
      </dsp:txXfrm>
    </dsp:sp>
    <dsp:sp modelId="{FD4DCBDA-20A1-484B-B34B-55BAB08B587C}">
      <dsp:nvSpPr>
        <dsp:cNvPr id="0" name=""/>
        <dsp:cNvSpPr/>
      </dsp:nvSpPr>
      <dsp:spPr>
        <a:xfrm>
          <a:off x="0" y="2653484"/>
          <a:ext cx="7293610" cy="10605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7FD48E-5832-4928-8CDF-9E931618F763}">
      <dsp:nvSpPr>
        <dsp:cNvPr id="0" name=""/>
        <dsp:cNvSpPr/>
      </dsp:nvSpPr>
      <dsp:spPr>
        <a:xfrm>
          <a:off x="142761" y="2714052"/>
          <a:ext cx="939420" cy="939420"/>
        </a:xfrm>
        <a:prstGeom prst="rect">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17000" r="-17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11E676-12D0-4348-AFBB-533667FB5DB7}">
      <dsp:nvSpPr>
        <dsp:cNvPr id="0" name=""/>
        <dsp:cNvSpPr/>
      </dsp:nvSpPr>
      <dsp:spPr>
        <a:xfrm>
          <a:off x="1224942" y="2653484"/>
          <a:ext cx="6068667"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33450">
            <a:lnSpc>
              <a:spcPct val="90000"/>
            </a:lnSpc>
            <a:spcBef>
              <a:spcPct val="0"/>
            </a:spcBef>
            <a:spcAft>
              <a:spcPct val="35000"/>
            </a:spcAft>
            <a:buNone/>
          </a:pPr>
          <a:r>
            <a:rPr lang="en-US" sz="2100" b="1" kern="1200"/>
            <a:t>Video analysis</a:t>
          </a:r>
          <a:r>
            <a:rPr lang="en-US" sz="2100" kern="1200"/>
            <a:t>: Software examines walking through videos recorded in clinics or outdoor settings.</a:t>
          </a:r>
        </a:p>
      </dsp:txBody>
      <dsp:txXfrm>
        <a:off x="1224942" y="2653484"/>
        <a:ext cx="6068667" cy="1060556"/>
      </dsp:txXfrm>
    </dsp:sp>
    <dsp:sp modelId="{09F22BA7-EA4A-4834-9499-50235739DD3A}">
      <dsp:nvSpPr>
        <dsp:cNvPr id="0" name=""/>
        <dsp:cNvSpPr/>
      </dsp:nvSpPr>
      <dsp:spPr>
        <a:xfrm>
          <a:off x="0" y="3979179"/>
          <a:ext cx="7293610" cy="10605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0CC4A-6954-4CA0-A9B6-01F242991398}">
      <dsp:nvSpPr>
        <dsp:cNvPr id="0" name=""/>
        <dsp:cNvSpPr/>
      </dsp:nvSpPr>
      <dsp:spPr>
        <a:xfrm>
          <a:off x="142761" y="4039747"/>
          <a:ext cx="939420" cy="939420"/>
        </a:xfrm>
        <a:prstGeom prst="rect">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l="-30000" r="-30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238CD2-A6A4-4319-944F-2F40C50EC9BD}">
      <dsp:nvSpPr>
        <dsp:cNvPr id="0" name=""/>
        <dsp:cNvSpPr/>
      </dsp:nvSpPr>
      <dsp:spPr>
        <a:xfrm>
          <a:off x="1224942" y="3979179"/>
          <a:ext cx="6068667" cy="10605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242" tIns="112242" rIns="112242" bIns="112242" numCol="1" spcCol="1270" anchor="ctr" anchorCtr="0">
          <a:noAutofit/>
        </a:bodyPr>
        <a:lstStyle/>
        <a:p>
          <a:pPr marL="0" lvl="0" indent="0" algn="l" defTabSz="933450">
            <a:lnSpc>
              <a:spcPct val="90000"/>
            </a:lnSpc>
            <a:spcBef>
              <a:spcPct val="0"/>
            </a:spcBef>
            <a:spcAft>
              <a:spcPct val="35000"/>
            </a:spcAft>
            <a:buNone/>
          </a:pPr>
          <a:r>
            <a:rPr lang="en-US" sz="2100" b="1" kern="1200"/>
            <a:t>AI algorithms</a:t>
          </a:r>
          <a:r>
            <a:rPr lang="en-US" sz="2100" kern="1200"/>
            <a:t>: Advanced technology evaluates walking patterns for rapid insights.</a:t>
          </a:r>
        </a:p>
      </dsp:txBody>
      <dsp:txXfrm>
        <a:off x="1224942" y="3979179"/>
        <a:ext cx="6068667" cy="10605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BA37D-E6C2-4209-A740-99A708FC31DB}">
      <dsp:nvSpPr>
        <dsp:cNvPr id="0" name=""/>
        <dsp:cNvSpPr/>
      </dsp:nvSpPr>
      <dsp:spPr>
        <a:xfrm>
          <a:off x="0" y="367294"/>
          <a:ext cx="7960182"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F7FBC2-DD16-4B69-9F65-472D01A14948}">
      <dsp:nvSpPr>
        <dsp:cNvPr id="0" name=""/>
        <dsp:cNvSpPr/>
      </dsp:nvSpPr>
      <dsp:spPr>
        <a:xfrm>
          <a:off x="398009" y="131134"/>
          <a:ext cx="5572127"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613" tIns="0" rIns="210613" bIns="0" numCol="1" spcCol="1270" anchor="ctr" anchorCtr="0">
          <a:noAutofit/>
        </a:bodyPr>
        <a:lstStyle/>
        <a:p>
          <a:pPr marL="0" lvl="0" indent="0" algn="l" defTabSz="711200">
            <a:lnSpc>
              <a:spcPct val="90000"/>
            </a:lnSpc>
            <a:spcBef>
              <a:spcPct val="0"/>
            </a:spcBef>
            <a:spcAft>
              <a:spcPct val="35000"/>
            </a:spcAft>
            <a:buNone/>
          </a:pPr>
          <a:r>
            <a:rPr lang="en-US" sz="1600" b="1" kern="1200"/>
            <a:t>Silhouette Extraction and Feature Extraction</a:t>
          </a:r>
          <a:endParaRPr lang="en-US" sz="1600" kern="1200"/>
        </a:p>
      </dsp:txBody>
      <dsp:txXfrm>
        <a:off x="421066" y="154191"/>
        <a:ext cx="5526013" cy="426206"/>
      </dsp:txXfrm>
    </dsp:sp>
    <dsp:sp modelId="{FFBA3358-B55F-46C3-85D2-070FAA403141}">
      <dsp:nvSpPr>
        <dsp:cNvPr id="0" name=""/>
        <dsp:cNvSpPr/>
      </dsp:nvSpPr>
      <dsp:spPr>
        <a:xfrm>
          <a:off x="0" y="1093054"/>
          <a:ext cx="7960182"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799" tIns="333248" rIns="61779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Uses background subtraction to isolate the moving figure from video frames.</a:t>
          </a:r>
        </a:p>
        <a:p>
          <a:pPr marL="171450" lvl="1" indent="-171450" algn="l" defTabSz="711200">
            <a:lnSpc>
              <a:spcPct val="90000"/>
            </a:lnSpc>
            <a:spcBef>
              <a:spcPct val="0"/>
            </a:spcBef>
            <a:spcAft>
              <a:spcPct val="15000"/>
            </a:spcAft>
            <a:buChar char="•"/>
          </a:pPr>
          <a:r>
            <a:rPr lang="en-US" sz="1600" kern="1200"/>
            <a:t>Creates a shadow-like outline of the person.</a:t>
          </a:r>
        </a:p>
      </dsp:txBody>
      <dsp:txXfrm>
        <a:off x="0" y="1093054"/>
        <a:ext cx="7960182" cy="932400"/>
      </dsp:txXfrm>
    </dsp:sp>
    <dsp:sp modelId="{5D3A06BF-A7E5-4FF6-936A-58AC9CB79A08}">
      <dsp:nvSpPr>
        <dsp:cNvPr id="0" name=""/>
        <dsp:cNvSpPr/>
      </dsp:nvSpPr>
      <dsp:spPr>
        <a:xfrm>
          <a:off x="398009" y="856894"/>
          <a:ext cx="5572127"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613" tIns="0" rIns="210613" bIns="0" numCol="1" spcCol="1270" anchor="ctr" anchorCtr="0">
          <a:noAutofit/>
        </a:bodyPr>
        <a:lstStyle/>
        <a:p>
          <a:pPr marL="0" lvl="0" indent="0" algn="l" defTabSz="711200">
            <a:lnSpc>
              <a:spcPct val="90000"/>
            </a:lnSpc>
            <a:spcBef>
              <a:spcPct val="0"/>
            </a:spcBef>
            <a:spcAft>
              <a:spcPct val="35000"/>
            </a:spcAft>
            <a:buNone/>
          </a:pPr>
          <a:r>
            <a:rPr lang="en-US" sz="1600" b="1" kern="1200"/>
            <a:t>Silhouette Extraction</a:t>
          </a:r>
          <a:r>
            <a:rPr lang="en-US" sz="1600" kern="1200"/>
            <a:t>:</a:t>
          </a:r>
        </a:p>
      </dsp:txBody>
      <dsp:txXfrm>
        <a:off x="421066" y="879951"/>
        <a:ext cx="5526013" cy="426206"/>
      </dsp:txXfrm>
    </dsp:sp>
    <dsp:sp modelId="{C4390B7C-66B7-47DD-A086-670BC2049ECD}">
      <dsp:nvSpPr>
        <dsp:cNvPr id="0" name=""/>
        <dsp:cNvSpPr/>
      </dsp:nvSpPr>
      <dsp:spPr>
        <a:xfrm>
          <a:off x="0" y="2348014"/>
          <a:ext cx="7960182" cy="1159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799" tIns="333248" rIns="61779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Measures key traits like width, area, and shape descriptors (e.g., Hu moments).</a:t>
          </a:r>
        </a:p>
        <a:p>
          <a:pPr marL="171450" lvl="1" indent="-171450" algn="l" defTabSz="711200">
            <a:lnSpc>
              <a:spcPct val="90000"/>
            </a:lnSpc>
            <a:spcBef>
              <a:spcPct val="0"/>
            </a:spcBef>
            <a:spcAft>
              <a:spcPct val="15000"/>
            </a:spcAft>
            <a:buChar char="•"/>
          </a:pPr>
          <a:r>
            <a:rPr lang="en-US" sz="1600" kern="1200"/>
            <a:t>Captures unique characteristics of the silhouette for identification.</a:t>
          </a:r>
        </a:p>
      </dsp:txBody>
      <dsp:txXfrm>
        <a:off x="0" y="2348014"/>
        <a:ext cx="7960182" cy="1159200"/>
      </dsp:txXfrm>
    </dsp:sp>
    <dsp:sp modelId="{D091DB16-A02B-493B-9553-152EFE768B02}">
      <dsp:nvSpPr>
        <dsp:cNvPr id="0" name=""/>
        <dsp:cNvSpPr/>
      </dsp:nvSpPr>
      <dsp:spPr>
        <a:xfrm>
          <a:off x="398009" y="2111854"/>
          <a:ext cx="5572127"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613" tIns="0" rIns="210613" bIns="0" numCol="1" spcCol="1270" anchor="ctr" anchorCtr="0">
          <a:noAutofit/>
        </a:bodyPr>
        <a:lstStyle/>
        <a:p>
          <a:pPr marL="0" lvl="0" indent="0" algn="l" defTabSz="711200">
            <a:lnSpc>
              <a:spcPct val="90000"/>
            </a:lnSpc>
            <a:spcBef>
              <a:spcPct val="0"/>
            </a:spcBef>
            <a:spcAft>
              <a:spcPct val="35000"/>
            </a:spcAft>
            <a:buNone/>
          </a:pPr>
          <a:r>
            <a:rPr lang="en-US" sz="1600" b="1" kern="1200"/>
            <a:t>Feature Extraction</a:t>
          </a:r>
          <a:r>
            <a:rPr lang="en-US" sz="1600" kern="1200"/>
            <a:t>:</a:t>
          </a:r>
        </a:p>
      </dsp:txBody>
      <dsp:txXfrm>
        <a:off x="421066" y="2134911"/>
        <a:ext cx="5526013"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BA37D-E6C2-4209-A740-99A708FC31DB}">
      <dsp:nvSpPr>
        <dsp:cNvPr id="0" name=""/>
        <dsp:cNvSpPr/>
      </dsp:nvSpPr>
      <dsp:spPr>
        <a:xfrm>
          <a:off x="0" y="276551"/>
          <a:ext cx="7960182" cy="428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F7FBC2-DD16-4B69-9F65-472D01A14948}">
      <dsp:nvSpPr>
        <dsp:cNvPr id="0" name=""/>
        <dsp:cNvSpPr/>
      </dsp:nvSpPr>
      <dsp:spPr>
        <a:xfrm>
          <a:off x="398009" y="25631"/>
          <a:ext cx="557212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613" tIns="0" rIns="210613" bIns="0" numCol="1" spcCol="1270" anchor="ctr" anchorCtr="0">
          <a:noAutofit/>
        </a:bodyPr>
        <a:lstStyle/>
        <a:p>
          <a:pPr marL="0" lvl="0" indent="0" algn="l" defTabSz="755650">
            <a:lnSpc>
              <a:spcPct val="90000"/>
            </a:lnSpc>
            <a:spcBef>
              <a:spcPct val="0"/>
            </a:spcBef>
            <a:spcAft>
              <a:spcPct val="35000"/>
            </a:spcAft>
            <a:buNone/>
          </a:pPr>
          <a:r>
            <a:rPr lang="en-US" sz="1700" b="1" kern="1200" dirty="0"/>
            <a:t>Gait Cycle Analysis and Dimensionality Reduction</a:t>
          </a:r>
          <a:endParaRPr lang="en-US" sz="1700" kern="1200" dirty="0"/>
        </a:p>
      </dsp:txBody>
      <dsp:txXfrm>
        <a:off x="422507" y="50129"/>
        <a:ext cx="5523131" cy="452844"/>
      </dsp:txXfrm>
    </dsp:sp>
    <dsp:sp modelId="{FFBA3358-B55F-46C3-85D2-070FAA403141}">
      <dsp:nvSpPr>
        <dsp:cNvPr id="0" name=""/>
        <dsp:cNvSpPr/>
      </dsp:nvSpPr>
      <dsp:spPr>
        <a:xfrm>
          <a:off x="0" y="1047671"/>
          <a:ext cx="7960182" cy="9906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799" tIns="354076" rIns="617799"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Studies repeating walking phases (stance and swing).</a:t>
          </a:r>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t>Captures the dynamics of a person’s walking pattern.</a:t>
          </a:r>
        </a:p>
      </dsp:txBody>
      <dsp:txXfrm>
        <a:off x="0" y="1047671"/>
        <a:ext cx="7960182" cy="990675"/>
      </dsp:txXfrm>
    </dsp:sp>
    <dsp:sp modelId="{5D3A06BF-A7E5-4FF6-936A-58AC9CB79A08}">
      <dsp:nvSpPr>
        <dsp:cNvPr id="0" name=""/>
        <dsp:cNvSpPr/>
      </dsp:nvSpPr>
      <dsp:spPr>
        <a:xfrm>
          <a:off x="398009" y="796751"/>
          <a:ext cx="557212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613" tIns="0" rIns="210613" bIns="0" numCol="1" spcCol="1270" anchor="ctr" anchorCtr="0">
          <a:noAutofit/>
        </a:bodyPr>
        <a:lstStyle/>
        <a:p>
          <a:pPr marL="0" lvl="0" indent="0" algn="l" defTabSz="755650">
            <a:lnSpc>
              <a:spcPct val="90000"/>
            </a:lnSpc>
            <a:spcBef>
              <a:spcPct val="0"/>
            </a:spcBef>
            <a:spcAft>
              <a:spcPct val="35000"/>
            </a:spcAft>
            <a:buNone/>
          </a:pPr>
          <a:r>
            <a:rPr lang="en-IN" sz="1700" b="1" kern="1200" dirty="0"/>
            <a:t>Gait Cycle Analysis</a:t>
          </a:r>
          <a:r>
            <a:rPr lang="en-IN" sz="1700" kern="1200" dirty="0"/>
            <a:t>:</a:t>
          </a:r>
          <a:endParaRPr lang="en-US" sz="1700" kern="1200" dirty="0"/>
        </a:p>
      </dsp:txBody>
      <dsp:txXfrm>
        <a:off x="422507" y="821249"/>
        <a:ext cx="5523131" cy="452844"/>
      </dsp:txXfrm>
    </dsp:sp>
    <dsp:sp modelId="{C4390B7C-66B7-47DD-A086-670BC2049ECD}">
      <dsp:nvSpPr>
        <dsp:cNvPr id="0" name=""/>
        <dsp:cNvSpPr/>
      </dsp:nvSpPr>
      <dsp:spPr>
        <a:xfrm>
          <a:off x="0" y="2381067"/>
          <a:ext cx="7960182" cy="12316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799" tIns="354076" rIns="617799" bIns="120904" numCol="1" spcCol="1270" anchor="t" anchorCtr="0">
          <a:noAutofit/>
        </a:bodyPr>
        <a:lstStyle/>
        <a:p>
          <a:pPr marL="171450" lvl="1" indent="-171450" algn="l" defTabSz="755650">
            <a:lnSpc>
              <a:spcPct val="90000"/>
            </a:lnSpc>
            <a:spcBef>
              <a:spcPct val="0"/>
            </a:spcBef>
            <a:spcAft>
              <a:spcPct val="15000"/>
            </a:spcAft>
            <a:buChar char="•"/>
          </a:pPr>
          <a:r>
            <a:rPr lang="fr-FR" sz="1700" kern="1200" dirty="0" err="1"/>
            <a:t>Applies</a:t>
          </a:r>
          <a:r>
            <a:rPr lang="fr-FR" sz="1700" kern="1200" dirty="0"/>
            <a:t> techniques like Principal Component </a:t>
          </a:r>
          <a:r>
            <a:rPr lang="fr-FR" sz="1700" kern="1200" dirty="0" err="1"/>
            <a:t>Analysis</a:t>
          </a:r>
          <a:r>
            <a:rPr lang="fr-FR" sz="1700" kern="1200" dirty="0"/>
            <a:t> (PCA).</a:t>
          </a:r>
          <a:endParaRPr lang="en-US" sz="1700" kern="1200" dirty="0"/>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t>Simplifies complex data while keeping essential information for recognition.</a:t>
          </a:r>
        </a:p>
      </dsp:txBody>
      <dsp:txXfrm>
        <a:off x="0" y="2381067"/>
        <a:ext cx="7960182" cy="1231650"/>
      </dsp:txXfrm>
    </dsp:sp>
    <dsp:sp modelId="{D091DB16-A02B-493B-9553-152EFE768B02}">
      <dsp:nvSpPr>
        <dsp:cNvPr id="0" name=""/>
        <dsp:cNvSpPr/>
      </dsp:nvSpPr>
      <dsp:spPr>
        <a:xfrm>
          <a:off x="398009" y="2130147"/>
          <a:ext cx="557212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613" tIns="0" rIns="210613" bIns="0" numCol="1" spcCol="1270" anchor="ctr" anchorCtr="0">
          <a:noAutofit/>
        </a:bodyPr>
        <a:lstStyle/>
        <a:p>
          <a:pPr marL="0" lvl="0" indent="0" algn="l" defTabSz="755650">
            <a:lnSpc>
              <a:spcPct val="90000"/>
            </a:lnSpc>
            <a:spcBef>
              <a:spcPct val="0"/>
            </a:spcBef>
            <a:spcAft>
              <a:spcPct val="35000"/>
            </a:spcAft>
            <a:buNone/>
          </a:pPr>
          <a:r>
            <a:rPr lang="en-IN" sz="1700" b="1" kern="1200" dirty="0"/>
            <a:t>Dimensionality Reduction</a:t>
          </a:r>
          <a:r>
            <a:rPr lang="en-US" sz="1700" kern="1200" dirty="0"/>
            <a:t>:</a:t>
          </a:r>
        </a:p>
      </dsp:txBody>
      <dsp:txXfrm>
        <a:off x="422507" y="2154645"/>
        <a:ext cx="5523131"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2BA37D-E6C2-4209-A740-99A708FC31DB}">
      <dsp:nvSpPr>
        <dsp:cNvPr id="0" name=""/>
        <dsp:cNvSpPr/>
      </dsp:nvSpPr>
      <dsp:spPr>
        <a:xfrm>
          <a:off x="0" y="473301"/>
          <a:ext cx="7960182"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F7FBC2-DD16-4B69-9F65-472D01A14948}">
      <dsp:nvSpPr>
        <dsp:cNvPr id="0" name=""/>
        <dsp:cNvSpPr/>
      </dsp:nvSpPr>
      <dsp:spPr>
        <a:xfrm>
          <a:off x="398009" y="192861"/>
          <a:ext cx="5572127"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613" tIns="0" rIns="210613" bIns="0" numCol="1" spcCol="1270" anchor="ctr" anchorCtr="0">
          <a:noAutofit/>
        </a:bodyPr>
        <a:lstStyle/>
        <a:p>
          <a:pPr marL="0" lvl="0" indent="0" algn="l" defTabSz="844550">
            <a:lnSpc>
              <a:spcPct val="90000"/>
            </a:lnSpc>
            <a:spcBef>
              <a:spcPct val="0"/>
            </a:spcBef>
            <a:spcAft>
              <a:spcPct val="35000"/>
            </a:spcAft>
            <a:buNone/>
          </a:pPr>
          <a:r>
            <a:rPr lang="en-IN" sz="1900" b="1" kern="1200" dirty="0"/>
            <a:t>Classification and Challenges</a:t>
          </a:r>
          <a:endParaRPr lang="en-US" sz="1900" kern="1200" dirty="0"/>
        </a:p>
      </dsp:txBody>
      <dsp:txXfrm>
        <a:off x="425389" y="220241"/>
        <a:ext cx="5517367" cy="506120"/>
      </dsp:txXfrm>
    </dsp:sp>
    <dsp:sp modelId="{FFBA3358-B55F-46C3-85D2-070FAA403141}">
      <dsp:nvSpPr>
        <dsp:cNvPr id="0" name=""/>
        <dsp:cNvSpPr/>
      </dsp:nvSpPr>
      <dsp:spPr>
        <a:xfrm>
          <a:off x="0" y="1335141"/>
          <a:ext cx="7960182" cy="13765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799" tIns="395732" rIns="617799"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Uses machine learning models (e.g. Support Vector Machines or neural networks).</a:t>
          </a: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t>Identifies individuals based on their unique gait features.</a:t>
          </a:r>
        </a:p>
      </dsp:txBody>
      <dsp:txXfrm>
        <a:off x="0" y="1335141"/>
        <a:ext cx="7960182" cy="1376550"/>
      </dsp:txXfrm>
    </dsp:sp>
    <dsp:sp modelId="{5D3A06BF-A7E5-4FF6-936A-58AC9CB79A08}">
      <dsp:nvSpPr>
        <dsp:cNvPr id="0" name=""/>
        <dsp:cNvSpPr/>
      </dsp:nvSpPr>
      <dsp:spPr>
        <a:xfrm>
          <a:off x="398009" y="1054701"/>
          <a:ext cx="5572127"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613" tIns="0" rIns="210613" bIns="0" numCol="1" spcCol="1270" anchor="ctr" anchorCtr="0">
          <a:noAutofit/>
        </a:bodyPr>
        <a:lstStyle/>
        <a:p>
          <a:pPr marL="0" lvl="0" indent="0" algn="l" defTabSz="844550">
            <a:lnSpc>
              <a:spcPct val="90000"/>
            </a:lnSpc>
            <a:spcBef>
              <a:spcPct val="0"/>
            </a:spcBef>
            <a:spcAft>
              <a:spcPct val="35000"/>
            </a:spcAft>
            <a:buNone/>
          </a:pPr>
          <a:r>
            <a:rPr lang="en-IN" sz="1900" b="1" kern="1200" dirty="0"/>
            <a:t>Classification</a:t>
          </a:r>
          <a:r>
            <a:rPr lang="en-IN" sz="1900" kern="1200" dirty="0"/>
            <a:t>:</a:t>
          </a:r>
          <a:endParaRPr lang="en-US" sz="1900" kern="1200" dirty="0"/>
        </a:p>
      </dsp:txBody>
      <dsp:txXfrm>
        <a:off x="425389" y="1082081"/>
        <a:ext cx="5517367" cy="506120"/>
      </dsp:txXfrm>
    </dsp:sp>
    <dsp:sp modelId="{C4390B7C-66B7-47DD-A086-670BC2049ECD}">
      <dsp:nvSpPr>
        <dsp:cNvPr id="0" name=""/>
        <dsp:cNvSpPr/>
      </dsp:nvSpPr>
      <dsp:spPr>
        <a:xfrm>
          <a:off x="0" y="3094731"/>
          <a:ext cx="7960182" cy="143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17799" tIns="395732" rIns="617799"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Clothing variations (e.g., loose attire) distort the silhouette.</a:t>
          </a:r>
        </a:p>
        <a:p>
          <a:pPr marL="171450" lvl="1" indent="-171450" algn="l" defTabSz="844550">
            <a:lnSpc>
              <a:spcPct val="90000"/>
            </a:lnSpc>
            <a:spcBef>
              <a:spcPct val="0"/>
            </a:spcBef>
            <a:spcAft>
              <a:spcPct val="15000"/>
            </a:spcAft>
            <a:buFont typeface="Arial" panose="020B0604020202020204" pitchFamily="34" charset="0"/>
            <a:buChar char="•"/>
          </a:pPr>
          <a:r>
            <a:rPr lang="en-IN" sz="1900" kern="1200"/>
            <a:t>Background noise or clutter complicates silhouette extraction.</a:t>
          </a:r>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t>Changes in camera viewpoint alter the silhouette’s appearance.</a:t>
          </a:r>
        </a:p>
      </dsp:txBody>
      <dsp:txXfrm>
        <a:off x="0" y="3094731"/>
        <a:ext cx="7960182" cy="1436400"/>
      </dsp:txXfrm>
    </dsp:sp>
    <dsp:sp modelId="{D091DB16-A02B-493B-9553-152EFE768B02}">
      <dsp:nvSpPr>
        <dsp:cNvPr id="0" name=""/>
        <dsp:cNvSpPr/>
      </dsp:nvSpPr>
      <dsp:spPr>
        <a:xfrm>
          <a:off x="398009" y="2814291"/>
          <a:ext cx="5572127"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613" tIns="0" rIns="210613" bIns="0" numCol="1" spcCol="1270" anchor="ctr" anchorCtr="0">
          <a:noAutofit/>
        </a:bodyPr>
        <a:lstStyle/>
        <a:p>
          <a:pPr marL="0" lvl="0" indent="0" algn="l" defTabSz="844550">
            <a:lnSpc>
              <a:spcPct val="90000"/>
            </a:lnSpc>
            <a:spcBef>
              <a:spcPct val="0"/>
            </a:spcBef>
            <a:spcAft>
              <a:spcPct val="35000"/>
            </a:spcAft>
            <a:buNone/>
          </a:pPr>
          <a:r>
            <a:rPr lang="en-IN" sz="1900" b="1" kern="1200" dirty="0"/>
            <a:t>Challenges and Limitations</a:t>
          </a:r>
          <a:r>
            <a:rPr lang="en-IN" sz="1900" kern="1200" dirty="0"/>
            <a:t>:</a:t>
          </a:r>
          <a:endParaRPr lang="en-US" sz="1900" kern="1200" dirty="0"/>
        </a:p>
      </dsp:txBody>
      <dsp:txXfrm>
        <a:off x="425389" y="2841671"/>
        <a:ext cx="5517367" cy="50612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50634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99057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7274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5330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33150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BCAD085-E8A6-8845-BD4E-CB4CCA059FC4}" type="datetimeFigureOut">
              <a:rPr lang="en-US" smtClean="0"/>
              <a:t>5/14/2025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5007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BCAD085-E8A6-8845-BD4E-CB4CCA059FC4}" type="datetimeFigureOut">
              <a:rPr lang="en-US" smtClean="0"/>
              <a:t>5/14/2025</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60542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BCAD085-E8A6-8845-BD4E-CB4CCA059FC4}" type="datetimeFigureOut">
              <a:rPr lang="en-US" smtClean="0"/>
              <a:t>5/14/2025</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05197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BCAD085-E8A6-8845-BD4E-CB4CCA059FC4}" type="datetimeFigureOut">
              <a:rPr lang="en-US" smtClean="0"/>
              <a:t>5/14/2025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55497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BCAD085-E8A6-8845-BD4E-CB4CCA059FC4}" type="datetimeFigureOut">
              <a:rPr lang="en-US" smtClean="0"/>
              <a:t>5/14/2025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21901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BCAD085-E8A6-8845-BD4E-CB4CCA059FC4}" type="datetimeFigureOut">
              <a:rPr lang="en-US" smtClean="0"/>
              <a:t>5/14/2025</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67711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BCAD085-E8A6-8845-BD4E-CB4CCA059FC4}" type="datetimeFigureOut">
              <a:rPr lang="en-US" smtClean="0"/>
              <a:t>5/14/2025</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8183618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profzucker/7953084844"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www.flickr.com/photos/liverpoolhls/1081843148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hyperlink" Target="https://betterhealthwhileaging.net/elder-care-options-cost-of-assisted-living-and-home-care/" TargetMode="External"/><Relationship Id="rId7" Type="http://schemas.openxmlformats.org/officeDocument/2006/relationships/hyperlink" Target="http://pixabay.com/en/football-soccer-players-competition-83222/"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hyperlink" Target="https://pixabay.com/en/eye-surgery-female-medical-young-766166/" TargetMode="External"/><Relationship Id="rId4" Type="http://schemas.openxmlformats.org/officeDocument/2006/relationships/image" Target="../media/image11.jpg"/><Relationship Id="rId9" Type="http://schemas.openxmlformats.org/officeDocument/2006/relationships/hyperlink" Target="https://stock.adobe.com/images/iot-cctv-security-indoor-camera-motion-detection-system-operating-with-people-shopping-at-shopping-mall-cctv-solution-management-system-surveillance-security-safety-intelligent-technology-concept/29545832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www.researchgate.net/figure/Silhouette-extraction_fig1_261307805" TargetMode="External"/><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hyperlink" Target="https://www.frontiersin.org/articles/10.3389/fneur.2021.650024/full" TargetMode="External"/><Relationship Id="rId3" Type="http://schemas.openxmlformats.org/officeDocument/2006/relationships/diagramLayout" Target="../diagrams/layout4.xml"/><Relationship Id="rId7" Type="http://schemas.openxmlformats.org/officeDocument/2006/relationships/image" Target="../media/image17.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hyperlink" Target="https://rbk.bm/?i=principal-component-analysis-pca-explained-aa-wl1EXriY" TargetMode="External"/><Relationship Id="rId4" Type="http://schemas.openxmlformats.org/officeDocument/2006/relationships/diagramQuickStyle" Target="../diagrams/quickStyle4.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7000" b="-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7233" y="486394"/>
            <a:ext cx="10972800" cy="1662446"/>
          </a:xfrm>
          <a:effectLst>
            <a:outerShdw blurRad="50800" dist="38100" algn="l" rotWithShape="0">
              <a:prstClr val="black">
                <a:alpha val="40000"/>
              </a:prstClr>
            </a:outerShdw>
          </a:effectLst>
        </p:spPr>
        <p:txBody>
          <a:bodyPr>
            <a:normAutofit/>
          </a:bodyPr>
          <a:lstStyle/>
          <a:p>
            <a:pPr>
              <a:defRPr sz="3200">
                <a:solidFill>
                  <a:srgbClr val="003366"/>
                </a:solidFill>
                <a:latin typeface="Calibri"/>
              </a:defRPr>
            </a:pPr>
            <a:r>
              <a:rPr lang="en-IN" sz="4800" b="1" dirty="0">
                <a:effectLst>
                  <a:outerShdw blurRad="38100" dist="38100" dir="2700000" algn="tl">
                    <a:srgbClr val="000000">
                      <a:alpha val="43137"/>
                    </a:srgbClr>
                  </a:outerShdw>
                </a:effectLst>
                <a:highlight>
                  <a:srgbClr val="FFFF00"/>
                </a:highlight>
                <a:latin typeface="Abadi" panose="020B0604020104020204" pitchFamily="34" charset="0"/>
              </a:rPr>
              <a:t>Human Gait Analysis &amp; Recognition</a:t>
            </a:r>
          </a:p>
        </p:txBody>
      </p:sp>
      <p:sp>
        <p:nvSpPr>
          <p:cNvPr id="8" name="Subtitle 2">
            <a:extLst>
              <a:ext uri="{FF2B5EF4-FFF2-40B4-BE49-F238E27FC236}">
                <a16:creationId xmlns:a16="http://schemas.microsoft.com/office/drawing/2014/main" id="{1025839D-EAB5-6749-C6E7-26A807783B4F}"/>
              </a:ext>
            </a:extLst>
          </p:cNvPr>
          <p:cNvSpPr txBox="1">
            <a:spLocks/>
          </p:cNvSpPr>
          <p:nvPr/>
        </p:nvSpPr>
        <p:spPr>
          <a:xfrm>
            <a:off x="202131" y="4526280"/>
            <a:ext cx="3378467" cy="15472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b="1" dirty="0"/>
              <a:t>Presenter: Rizwan Shah</a:t>
            </a:r>
          </a:p>
          <a:p>
            <a:pPr marL="0" indent="0">
              <a:buNone/>
            </a:pPr>
            <a:r>
              <a:rPr lang="en-US" sz="2000" b="1" dirty="0"/>
              <a:t>Course: Pattern Recognition</a:t>
            </a:r>
          </a:p>
          <a:p>
            <a:pPr marL="0" indent="0">
              <a:buNone/>
            </a:pPr>
            <a:r>
              <a:rPr lang="en-US" sz="2000" b="1" dirty="0"/>
              <a:t>Roll No: CSM24004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8F90D-E529-E1FA-89BB-3259A5832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359A8F-72A7-DBEF-D8EA-50C76A0974F0}"/>
              </a:ext>
            </a:extLst>
          </p:cNvPr>
          <p:cNvSpPr>
            <a:spLocks noGrp="1"/>
          </p:cNvSpPr>
          <p:nvPr>
            <p:ph type="title"/>
          </p:nvPr>
        </p:nvSpPr>
        <p:spPr/>
        <p:txBody>
          <a:bodyPr/>
          <a:lstStyle/>
          <a:p>
            <a:pPr algn="ctr"/>
            <a:r>
              <a:rPr lang="en-IN" b="1" dirty="0">
                <a:effectLst/>
              </a:rPr>
              <a:t>Silhouette Shape-Based Algorithms</a:t>
            </a:r>
          </a:p>
        </p:txBody>
      </p:sp>
      <p:graphicFrame>
        <p:nvGraphicFramePr>
          <p:cNvPr id="10" name="Content Placeholder 2">
            <a:extLst>
              <a:ext uri="{FF2B5EF4-FFF2-40B4-BE49-F238E27FC236}">
                <a16:creationId xmlns:a16="http://schemas.microsoft.com/office/drawing/2014/main" id="{3A4319D4-E36C-545C-B68D-B0EA786603DE}"/>
              </a:ext>
            </a:extLst>
          </p:cNvPr>
          <p:cNvGraphicFramePr>
            <a:graphicFrameLocks noGrp="1"/>
          </p:cNvGraphicFramePr>
          <p:nvPr>
            <p:ph idx="1"/>
            <p:extLst>
              <p:ext uri="{D42A27DB-BD31-4B8C-83A1-F6EECF244321}">
                <p14:modId xmlns:p14="http://schemas.microsoft.com/office/powerpoint/2010/main" val="3405846676"/>
              </p:ext>
            </p:extLst>
          </p:nvPr>
        </p:nvGraphicFramePr>
        <p:xfrm>
          <a:off x="3609385" y="1001027"/>
          <a:ext cx="7960182" cy="472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7583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A875612-EAC8-0748-0200-5564E9640D9A}"/>
              </a:ext>
            </a:extLst>
          </p:cNvPr>
          <p:cNvSpPr>
            <a:spLocks noGrp="1" noChangeArrowheads="1"/>
          </p:cNvSpPr>
          <p:nvPr>
            <p:ph idx="1"/>
          </p:nvPr>
        </p:nvSpPr>
        <p:spPr bwMode="auto">
          <a:xfrm>
            <a:off x="3869268" y="3101262"/>
            <a:ext cx="72286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35BF3C09-233E-5B2A-8A0A-5734260B1F0B}"/>
              </a:ext>
            </a:extLst>
          </p:cNvPr>
          <p:cNvSpPr>
            <a:spLocks noGrp="1" noChangeArrowheads="1"/>
          </p:cNvSpPr>
          <p:nvPr>
            <p:ph type="title"/>
          </p:nvPr>
        </p:nvSpPr>
        <p:spPr bwMode="auto">
          <a:xfrm>
            <a:off x="401053" y="2964866"/>
            <a:ext cx="26212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Conclusion</a:t>
            </a:r>
            <a:endParaRPr kumimoji="0" lang="en-US" altLang="en-US" b="0" i="0" u="none" strike="noStrike" cap="none" normalizeH="0" baseline="0" dirty="0">
              <a:ln>
                <a:noFill/>
              </a:ln>
              <a:solidFill>
                <a:schemeClr val="bg1"/>
              </a:solidFill>
              <a:effectLst/>
              <a:latin typeface="Arial" panose="020B0604020202020204" pitchFamily="34" charset="0"/>
            </a:endParaRPr>
          </a:p>
        </p:txBody>
      </p:sp>
      <p:sp>
        <p:nvSpPr>
          <p:cNvPr id="2" name="TextBox 1">
            <a:extLst>
              <a:ext uri="{FF2B5EF4-FFF2-40B4-BE49-F238E27FC236}">
                <a16:creationId xmlns:a16="http://schemas.microsoft.com/office/drawing/2014/main" id="{585DA373-3980-6D0F-4D80-8F9C6387E666}"/>
              </a:ext>
            </a:extLst>
          </p:cNvPr>
          <p:cNvSpPr txBox="1"/>
          <p:nvPr/>
        </p:nvSpPr>
        <p:spPr>
          <a:xfrm>
            <a:off x="3782728" y="1579871"/>
            <a:ext cx="7440329" cy="3416320"/>
          </a:xfrm>
          <a:prstGeom prst="rect">
            <a:avLst/>
          </a:prstGeom>
          <a:noFill/>
        </p:spPr>
        <p:txBody>
          <a:bodyPr wrap="square" rtlCol="0">
            <a:spAutoFit/>
          </a:bodyPr>
          <a:lstStyle/>
          <a:p>
            <a:pPr algn="just"/>
            <a:r>
              <a:rPr lang="en-US" sz="2400" dirty="0">
                <a:solidFill>
                  <a:srgbClr val="000000"/>
                </a:solidFill>
                <a:effectLst/>
                <a:latin typeface="Corbel (Body)"/>
              </a:rPr>
              <a:t>The assessment and identification of human gait utilize cameras, sensors, and artificial intelligence to analyze and recognize individuals through their walking patterns. This innovative technology is beneficial in fields like healthcare diagnostics, security verification, and athletic training. Moreover, progress in AI, along with the incorporation of various sensors, helps overcome challenges related to loosen clothing and variations in camera perspectives.</a:t>
            </a:r>
            <a:endParaRPr lang="en-IN" sz="2400" dirty="0">
              <a:latin typeface="Corbel (Bod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5000" t="-17000" r="-10000" b="-17000"/>
          </a:stretch>
        </a:blipFill>
        <a:effectLst/>
      </p:bgPr>
    </p:bg>
    <p:spTree>
      <p:nvGrpSpPr>
        <p:cNvPr id="1" name="">
          <a:extLst>
            <a:ext uri="{FF2B5EF4-FFF2-40B4-BE49-F238E27FC236}">
              <a16:creationId xmlns:a16="http://schemas.microsoft.com/office/drawing/2014/main" id="{8E66FE58-D167-9BB9-A42F-F5580E0D59F1}"/>
            </a:ext>
          </a:extLst>
        </p:cNvPr>
        <p:cNvGrpSpPr/>
        <p:nvPr/>
      </p:nvGrpSpPr>
      <p:grpSpPr>
        <a:xfrm>
          <a:off x="0" y="0"/>
          <a:ext cx="0" cy="0"/>
          <a:chOff x="0" y="0"/>
          <a:chExt cx="0" cy="0"/>
        </a:xfrm>
      </p:grpSpPr>
      <p:sp>
        <p:nvSpPr>
          <p:cNvPr id="12" name="Rectangle 6">
            <a:extLst>
              <a:ext uri="{FF2B5EF4-FFF2-40B4-BE49-F238E27FC236}">
                <a16:creationId xmlns:a16="http://schemas.microsoft.com/office/drawing/2014/main" id="{BD2592D5-4741-9DE6-5840-5ED79E314B6C}"/>
              </a:ext>
            </a:extLst>
          </p:cNvPr>
          <p:cNvSpPr>
            <a:spLocks noGrp="1" noChangeArrowheads="1"/>
          </p:cNvSpPr>
          <p:nvPr>
            <p:ph type="title"/>
          </p:nvPr>
        </p:nvSpPr>
        <p:spPr bwMode="auto">
          <a:xfrm>
            <a:off x="754231" y="2749366"/>
            <a:ext cx="177721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solidFill>
                  <a:schemeClr val="bg1"/>
                </a:solidFill>
                <a:effectLst>
                  <a:outerShdw blurRad="38100" dist="38100" dir="2700000" algn="tl">
                    <a:srgbClr val="000000">
                      <a:alpha val="43137"/>
                    </a:srgbClr>
                  </a:outerShdw>
                </a:effectLst>
                <a:latin typeface="Arial" panose="020B0604020202020204" pitchFamily="34" charset="0"/>
              </a:rPr>
              <a:t>End</a:t>
            </a:r>
            <a:endParaRPr kumimoji="0" lang="en-US" altLang="en-US" sz="5400" b="0" i="0" u="none" strike="noStrike" cap="none" normalizeH="0" baseline="0" dirty="0">
              <a:ln>
                <a:noFill/>
              </a:ln>
              <a:solidFill>
                <a:schemeClr val="bg1"/>
              </a:solidFill>
              <a:effectLst>
                <a:outerShdw blurRad="38100" dist="38100" dir="2700000" algn="tl">
                  <a:srgbClr val="000000">
                    <a:alpha val="43137"/>
                  </a:srgbClr>
                </a:outerShdw>
              </a:effectLst>
              <a:latin typeface="Arial" panose="020B0604020202020204" pitchFamily="34" charset="0"/>
            </a:endParaRPr>
          </a:p>
        </p:txBody>
      </p:sp>
    </p:spTree>
    <p:extLst>
      <p:ext uri="{BB962C8B-B14F-4D97-AF65-F5344CB8AC3E}">
        <p14:creationId xmlns:p14="http://schemas.microsoft.com/office/powerpoint/2010/main" val="262174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54" y="1123837"/>
            <a:ext cx="3205211" cy="4601183"/>
          </a:xfrm>
        </p:spPr>
        <p:txBody>
          <a:bodyPr>
            <a:normAutofit/>
          </a:bodyPr>
          <a:lstStyle/>
          <a:p>
            <a:pPr algn="ctr">
              <a:defRPr sz="3200">
                <a:solidFill>
                  <a:srgbClr val="003366"/>
                </a:solidFill>
                <a:latin typeface="Calibri"/>
              </a:defRPr>
            </a:pPr>
            <a:r>
              <a:rPr lang="en-IN" b="1" dirty="0">
                <a:solidFill>
                  <a:schemeClr val="bg1"/>
                </a:solidFill>
                <a:latin typeface="Corbel (Headings)"/>
              </a:rPr>
              <a:t>Intro to </a:t>
            </a:r>
            <a:r>
              <a:rPr lang="en-IN" b="1">
                <a:solidFill>
                  <a:schemeClr val="bg1"/>
                </a:solidFill>
                <a:latin typeface="Corbel (Headings)"/>
              </a:rPr>
              <a:t>Human Gait Analysis</a:t>
            </a:r>
            <a:endParaRPr lang="en-IN" b="1" dirty="0">
              <a:solidFill>
                <a:schemeClr val="bg1"/>
              </a:solidFill>
              <a:latin typeface="Corbel (Headings)"/>
            </a:endParaRPr>
          </a:p>
        </p:txBody>
      </p:sp>
      <p:graphicFrame>
        <p:nvGraphicFramePr>
          <p:cNvPr id="13" name="Content Placeholder 2">
            <a:extLst>
              <a:ext uri="{FF2B5EF4-FFF2-40B4-BE49-F238E27FC236}">
                <a16:creationId xmlns:a16="http://schemas.microsoft.com/office/drawing/2014/main" id="{E206BDE3-EA9C-D520-88FF-6EB827146467}"/>
              </a:ext>
            </a:extLst>
          </p:cNvPr>
          <p:cNvGraphicFramePr>
            <a:graphicFrameLocks noGrp="1"/>
          </p:cNvGraphicFramePr>
          <p:nvPr>
            <p:ph idx="1"/>
            <p:extLst>
              <p:ext uri="{D42A27DB-BD31-4B8C-83A1-F6EECF244321}">
                <p14:modId xmlns:p14="http://schemas.microsoft.com/office/powerpoint/2010/main" val="1606502582"/>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5451642" y="1123837"/>
            <a:ext cx="6451110" cy="1255469"/>
          </a:xfrm>
        </p:spPr>
        <p:txBody>
          <a:bodyPr>
            <a:normAutofit/>
          </a:bodyPr>
          <a:lstStyle/>
          <a:p>
            <a:pPr rtl="0"/>
            <a:r>
              <a:rPr lang="en-IN" b="1"/>
              <a:t>Understanding</a:t>
            </a:r>
            <a:br>
              <a:rPr lang="en-IN" b="1"/>
            </a:br>
            <a:r>
              <a:rPr lang="en-IN" b="1"/>
              <a:t>Human Gait</a:t>
            </a:r>
          </a:p>
        </p:txBody>
      </p:sp>
      <p:sp>
        <p:nvSpPr>
          <p:cNvPr id="20" name="Rectangle 19">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7" name="Graphic 6">
            <a:extLst>
              <a:ext uri="{FF2B5EF4-FFF2-40B4-BE49-F238E27FC236}">
                <a16:creationId xmlns:a16="http://schemas.microsoft.com/office/drawing/2014/main" id="{CF659DE5-F85E-7C5F-18F1-CAB9C2DB7C76}"/>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flipH="1">
            <a:off x="962526" y="1111370"/>
            <a:ext cx="3445844" cy="4626115"/>
          </a:xfrm>
          <a:prstGeom prst="rect">
            <a:avLst/>
          </a:prstGeom>
        </p:spPr>
      </p:pic>
      <p:sp>
        <p:nvSpPr>
          <p:cNvPr id="3" name="Content Placeholder 2"/>
          <p:cNvSpPr>
            <a:spLocks noGrp="1"/>
          </p:cNvSpPr>
          <p:nvPr>
            <p:ph idx="1"/>
          </p:nvPr>
        </p:nvSpPr>
        <p:spPr>
          <a:xfrm>
            <a:off x="5451644" y="2510395"/>
            <a:ext cx="6451109" cy="3274586"/>
          </a:xfrm>
        </p:spPr>
        <p:txBody>
          <a:bodyPr anchor="t">
            <a:normAutofit/>
          </a:bodyPr>
          <a:lstStyle/>
          <a:p>
            <a:pPr>
              <a:buNone/>
            </a:pPr>
            <a:r>
              <a:rPr lang="en-US" sz="1900" b="1" dirty="0">
                <a:solidFill>
                  <a:schemeClr val="tx1"/>
                </a:solidFill>
              </a:rPr>
              <a:t>How Walking Works</a:t>
            </a:r>
          </a:p>
          <a:p>
            <a:pPr>
              <a:buFont typeface="Arial" panose="020B0604020202020204" pitchFamily="34" charset="0"/>
              <a:buChar char="•"/>
            </a:pPr>
            <a:r>
              <a:rPr lang="en-US" sz="1900" b="1" dirty="0">
                <a:solidFill>
                  <a:schemeClr val="tx1"/>
                </a:solidFill>
              </a:rPr>
              <a:t>Walking mechanics</a:t>
            </a:r>
            <a:r>
              <a:rPr lang="en-US" sz="1900" dirty="0">
                <a:solidFill>
                  <a:schemeClr val="tx1"/>
                </a:solidFill>
              </a:rPr>
              <a:t>: </a:t>
            </a:r>
            <a:r>
              <a:rPr lang="en-US" sz="1900" dirty="0">
                <a:solidFill>
                  <a:srgbClr val="FFFFFF"/>
                </a:solidFill>
              </a:rPr>
              <a:t>Walking involves muscles and joints working together to move the body, using energy and absorbing shock.</a:t>
            </a:r>
          </a:p>
          <a:p>
            <a:pPr>
              <a:buFont typeface="Arial" panose="020B0604020202020204" pitchFamily="34" charset="0"/>
              <a:buChar char="•"/>
            </a:pPr>
            <a:r>
              <a:rPr lang="en-US" sz="1900" b="1" dirty="0">
                <a:solidFill>
                  <a:schemeClr val="tx1"/>
                </a:solidFill>
              </a:rPr>
              <a:t>Gait cycle phases</a:t>
            </a:r>
            <a:r>
              <a:rPr lang="en-US" sz="1900" dirty="0">
                <a:solidFill>
                  <a:schemeClr val="tx1"/>
                </a:solidFill>
              </a:rPr>
              <a:t>: </a:t>
            </a:r>
            <a:r>
              <a:rPr lang="en-US" sz="1900" dirty="0">
                <a:solidFill>
                  <a:srgbClr val="FFFFFF"/>
                </a:solidFill>
              </a:rPr>
              <a:t>Walking has two main parts—stance (foot on the ground) and swing (foot in the air)—which vary by speed and surface.</a:t>
            </a:r>
          </a:p>
          <a:p>
            <a:pPr>
              <a:buFont typeface="Arial" panose="020B0604020202020204" pitchFamily="34" charset="0"/>
              <a:buChar char="•"/>
            </a:pPr>
            <a:r>
              <a:rPr lang="en-US" sz="1900" b="1" dirty="0">
                <a:solidFill>
                  <a:schemeClr val="tx1"/>
                </a:solidFill>
              </a:rPr>
              <a:t>Key measurements</a:t>
            </a:r>
            <a:r>
              <a:rPr lang="en-US" sz="1900" dirty="0">
                <a:solidFill>
                  <a:schemeClr val="tx1"/>
                </a:solidFill>
              </a:rPr>
              <a:t>: </a:t>
            </a:r>
            <a:r>
              <a:rPr lang="en-US" sz="1900" dirty="0">
                <a:solidFill>
                  <a:srgbClr val="FFFFFF"/>
                </a:solidFill>
              </a:rPr>
              <a:t>Things like step length, walking speed, and forces on the ground help experts check if walking is normal or needs improvement.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895775" y="1123837"/>
            <a:ext cx="2947482" cy="4601183"/>
          </a:xfrm>
        </p:spPr>
        <p:txBody>
          <a:bodyPr vert="horz" lIns="91440" tIns="45720" rIns="91440" bIns="45720" rtlCol="0" anchor="ctr">
            <a:normAutofit/>
          </a:bodyPr>
          <a:lstStyle/>
          <a:p>
            <a:r>
              <a:rPr lang="en-US" b="1"/>
              <a:t>Gait Analysis Techniques</a:t>
            </a:r>
          </a:p>
        </p:txBody>
      </p:sp>
      <p:sp>
        <p:nvSpPr>
          <p:cNvPr id="27" name="Rectangle 26">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aphicFrame>
        <p:nvGraphicFramePr>
          <p:cNvPr id="28" name="TextBox 6">
            <a:extLst>
              <a:ext uri="{FF2B5EF4-FFF2-40B4-BE49-F238E27FC236}">
                <a16:creationId xmlns:a16="http://schemas.microsoft.com/office/drawing/2014/main" id="{F9FA0D2A-89A2-7701-AFAB-A530C043CF41}"/>
              </a:ext>
            </a:extLst>
          </p:cNvPr>
          <p:cNvGraphicFramePr/>
          <p:nvPr>
            <p:extLst>
              <p:ext uri="{D42A27DB-BD31-4B8C-83A1-F6EECF244321}">
                <p14:modId xmlns:p14="http://schemas.microsoft.com/office/powerpoint/2010/main" val="1282725063"/>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033C1FA-44DC-4135-AC8E-99278C317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81A727-51BA-47CD-BDF2-F800D0449B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321733" y="1123837"/>
            <a:ext cx="3983632" cy="1255469"/>
          </a:xfrm>
        </p:spPr>
        <p:txBody>
          <a:bodyPr>
            <a:normAutofit/>
          </a:bodyPr>
          <a:lstStyle/>
          <a:p>
            <a:pPr rtl="0"/>
            <a:r>
              <a:rPr lang="en-IN" b="1" dirty="0"/>
              <a:t>Applications of Gait Recognition</a:t>
            </a:r>
            <a:endParaRPr lang="en-IN" b="1"/>
          </a:p>
        </p:txBody>
      </p:sp>
      <p:sp>
        <p:nvSpPr>
          <p:cNvPr id="5" name="Rectangle 2">
            <a:extLst>
              <a:ext uri="{FF2B5EF4-FFF2-40B4-BE49-F238E27FC236}">
                <a16:creationId xmlns:a16="http://schemas.microsoft.com/office/drawing/2014/main" id="{C89B14FB-7DCA-94E3-C671-C3ECB0031181}"/>
              </a:ext>
            </a:extLst>
          </p:cNvPr>
          <p:cNvSpPr>
            <a:spLocks noGrp="1" noChangeArrowheads="1"/>
          </p:cNvSpPr>
          <p:nvPr>
            <p:ph idx="1"/>
          </p:nvPr>
        </p:nvSpPr>
        <p:spPr bwMode="auto">
          <a:xfrm>
            <a:off x="321733" y="2510395"/>
            <a:ext cx="3983632" cy="32745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indent="0" rtl="0" eaLnBrk="0" latinLnBrk="0" hangingPunct="0">
              <a:spcBef>
                <a:spcPts val="1200"/>
              </a:spcBef>
              <a:buNone/>
            </a:pPr>
            <a:r>
              <a:rPr lang="en-US" b="1" dirty="0">
                <a:solidFill>
                  <a:schemeClr val="tx1"/>
                </a:solidFill>
                <a:effectLst/>
                <a:latin typeface="Corbel (Headings)"/>
              </a:rPr>
              <a:t>Healthcare: </a:t>
            </a:r>
            <a:r>
              <a:rPr lang="en-US" sz="1800" dirty="0">
                <a:solidFill>
                  <a:srgbClr val="FFFFFF"/>
                </a:solidFill>
                <a:effectLst/>
                <a:latin typeface="Corbel (Headings)"/>
              </a:rPr>
              <a:t>Aids in identifying issues, creating rehabilitation strategies, and tracking improvement.</a:t>
            </a:r>
          </a:p>
          <a:p>
            <a:pPr marL="0" indent="0" rtl="0" eaLnBrk="0" latinLnBrk="0" hangingPunct="0">
              <a:spcBef>
                <a:spcPts val="1200"/>
              </a:spcBef>
              <a:buNone/>
            </a:pPr>
            <a:r>
              <a:rPr lang="en-US" b="1" dirty="0">
                <a:solidFill>
                  <a:schemeClr val="tx1"/>
                </a:solidFill>
                <a:effectLst/>
                <a:latin typeface="Corbel (Headings)"/>
              </a:rPr>
              <a:t>Security</a:t>
            </a:r>
            <a:r>
              <a:rPr lang="en-US" sz="1800" dirty="0">
                <a:solidFill>
                  <a:srgbClr val="FFFFFF"/>
                </a:solidFill>
                <a:effectLst/>
                <a:latin typeface="Corbel (Headings)"/>
              </a:rPr>
              <a:t>: Identifies people based on their walking patterns.</a:t>
            </a:r>
          </a:p>
          <a:p>
            <a:pPr marL="0" indent="0" rtl="0" eaLnBrk="0" latinLnBrk="0" hangingPunct="0">
              <a:spcBef>
                <a:spcPts val="1200"/>
              </a:spcBef>
              <a:buNone/>
            </a:pPr>
            <a:r>
              <a:rPr lang="en-US" b="1" dirty="0">
                <a:solidFill>
                  <a:schemeClr val="tx1"/>
                </a:solidFill>
                <a:effectLst/>
                <a:latin typeface="Corbel (Headings)"/>
              </a:rPr>
              <a:t>Sports: </a:t>
            </a:r>
            <a:r>
              <a:rPr lang="en-US" sz="1800" dirty="0">
                <a:solidFill>
                  <a:srgbClr val="FFFFFF"/>
                </a:solidFill>
                <a:effectLst/>
                <a:latin typeface="Corbel (Headings)"/>
              </a:rPr>
              <a:t>Improves training effectiveness and lowers the chance of injuries by examining movement patterns.</a:t>
            </a:r>
          </a:p>
          <a:p>
            <a:pPr marL="0" indent="0" eaLnBrk="0" hangingPunct="0">
              <a:buNone/>
            </a:pPr>
            <a:r>
              <a:rPr lang="en-US" b="1" dirty="0">
                <a:solidFill>
                  <a:schemeClr val="tx1"/>
                </a:solidFill>
                <a:effectLst/>
                <a:latin typeface="Corbel (Headings)"/>
              </a:rPr>
              <a:t>Elder Care: </a:t>
            </a:r>
            <a:r>
              <a:rPr lang="en-US" sz="1800" dirty="0">
                <a:solidFill>
                  <a:srgbClr val="FFFFFF"/>
                </a:solidFill>
                <a:effectLst/>
                <a:latin typeface="Corbel (Headings)"/>
              </a:rPr>
              <a:t>Monitors walking to detect falls or health changes early.</a:t>
            </a:r>
          </a:p>
        </p:txBody>
      </p:sp>
      <p:pic>
        <p:nvPicPr>
          <p:cNvPr id="13" name="Picture 12" descr="A person in a wheelchair with a nurse&#10;&#10;AI-generated content may be incorrect.">
            <a:extLst>
              <a:ext uri="{FF2B5EF4-FFF2-40B4-BE49-F238E27FC236}">
                <a16:creationId xmlns:a16="http://schemas.microsoft.com/office/drawing/2014/main" id="{71D245E7-41E0-6E2A-6A51-5C3E329E49F8}"/>
              </a:ext>
            </a:extLst>
          </p:cNvPr>
          <p:cNvPicPr>
            <a:picLocks noChangeAspect="1"/>
          </p:cNvPicPr>
          <p:nvPr/>
        </p:nvPicPr>
        <p:blipFill>
          <a:blip r:embed="rId2">
            <a:extLst>
              <a:ext uri="{837473B0-CC2E-450A-ABE3-18F120FF3D39}">
                <a1611:picAttrSrcUrl xmlns:a1611="http://schemas.microsoft.com/office/drawing/2016/11/main" r:id="rId3"/>
              </a:ext>
            </a:extLst>
          </a:blip>
          <a:srcRect l="17938" r="22443" b="4"/>
          <a:stretch>
            <a:fillRect/>
          </a:stretch>
        </p:blipFill>
        <p:spPr>
          <a:xfrm>
            <a:off x="9402417" y="768097"/>
            <a:ext cx="2093613" cy="2335127"/>
          </a:xfrm>
          <a:prstGeom prst="rect">
            <a:avLst/>
          </a:prstGeom>
        </p:spPr>
      </p:pic>
      <p:pic>
        <p:nvPicPr>
          <p:cNvPr id="9" name="Picture 8" descr="A person wearing surgical scrubs and a mask">
            <a:extLst>
              <a:ext uri="{FF2B5EF4-FFF2-40B4-BE49-F238E27FC236}">
                <a16:creationId xmlns:a16="http://schemas.microsoft.com/office/drawing/2014/main" id="{4FAFFE4F-0D5C-4FF8-C522-D2E4D531719F}"/>
              </a:ext>
            </a:extLst>
          </p:cNvPr>
          <p:cNvPicPr>
            <a:picLocks noChangeAspect="1"/>
          </p:cNvPicPr>
          <p:nvPr/>
        </p:nvPicPr>
        <p:blipFill>
          <a:blip r:embed="rId4">
            <a:extLst>
              <a:ext uri="{837473B0-CC2E-450A-ABE3-18F120FF3D39}">
                <a1611:picAttrSrcUrl xmlns:a1611="http://schemas.microsoft.com/office/drawing/2016/11/main" r:id="rId5"/>
              </a:ext>
            </a:extLst>
          </a:blip>
          <a:srcRect r="4880" b="4"/>
          <a:stretch>
            <a:fillRect/>
          </a:stretch>
        </p:blipFill>
        <p:spPr>
          <a:xfrm>
            <a:off x="7460907" y="3264090"/>
            <a:ext cx="4027002" cy="2825813"/>
          </a:xfrm>
          <a:prstGeom prst="rect">
            <a:avLst/>
          </a:prstGeom>
        </p:spPr>
      </p:pic>
      <p:pic>
        <p:nvPicPr>
          <p:cNvPr id="7" name="Picture 6" descr="A group of men playing football">
            <a:extLst>
              <a:ext uri="{FF2B5EF4-FFF2-40B4-BE49-F238E27FC236}">
                <a16:creationId xmlns:a16="http://schemas.microsoft.com/office/drawing/2014/main" id="{168E9E14-4978-4776-8663-3686E6E10611}"/>
              </a:ext>
            </a:extLst>
          </p:cNvPr>
          <p:cNvPicPr>
            <a:picLocks noChangeAspect="1"/>
          </p:cNvPicPr>
          <p:nvPr/>
        </p:nvPicPr>
        <p:blipFill>
          <a:blip r:embed="rId6">
            <a:extLst>
              <a:ext uri="{837473B0-CC2E-450A-ABE3-18F120FF3D39}">
                <a1611:picAttrSrcUrl xmlns:a1611="http://schemas.microsoft.com/office/drawing/2016/11/main" r:id="rId7"/>
              </a:ext>
            </a:extLst>
          </a:blip>
          <a:srcRect l="778" r="-2" b="-2"/>
          <a:stretch>
            <a:fillRect/>
          </a:stretch>
        </p:blipFill>
        <p:spPr>
          <a:xfrm>
            <a:off x="5137461" y="758952"/>
            <a:ext cx="4113439" cy="3161093"/>
          </a:xfrm>
          <a:custGeom>
            <a:avLst/>
            <a:gdLst/>
            <a:ahLst/>
            <a:cxnLst/>
            <a:rect l="l" t="t" r="r" b="b"/>
            <a:pathLst>
              <a:path w="4113439" h="3161093">
                <a:moveTo>
                  <a:pt x="0" y="0"/>
                </a:moveTo>
                <a:lnTo>
                  <a:pt x="4113439" y="0"/>
                </a:lnTo>
                <a:lnTo>
                  <a:pt x="4113439" y="2344272"/>
                </a:lnTo>
                <a:lnTo>
                  <a:pt x="2157387" y="2344272"/>
                </a:lnTo>
                <a:lnTo>
                  <a:pt x="2157387" y="3161093"/>
                </a:lnTo>
                <a:lnTo>
                  <a:pt x="0" y="3161093"/>
                </a:lnTo>
                <a:close/>
              </a:path>
            </a:pathLst>
          </a:custGeom>
        </p:spPr>
      </p:pic>
      <p:pic>
        <p:nvPicPr>
          <p:cNvPr id="11" name="Picture 10" descr="A close-up of a surveillance camera&#10;&#10;AI-generated content may be incorrect.">
            <a:extLst>
              <a:ext uri="{FF2B5EF4-FFF2-40B4-BE49-F238E27FC236}">
                <a16:creationId xmlns:a16="http://schemas.microsoft.com/office/drawing/2014/main" id="{506E213D-3250-F472-5886-76BBAAF778D5}"/>
              </a:ext>
            </a:extLst>
          </p:cNvPr>
          <p:cNvPicPr>
            <a:picLocks noChangeAspect="1"/>
          </p:cNvPicPr>
          <p:nvPr/>
        </p:nvPicPr>
        <p:blipFill>
          <a:blip r:embed="rId8">
            <a:extLst>
              <a:ext uri="{837473B0-CC2E-450A-ABE3-18F120FF3D39}">
                <a1611:picAttrSrcUrl xmlns:a1611="http://schemas.microsoft.com/office/drawing/2016/11/main" r:id="rId9"/>
              </a:ext>
            </a:extLst>
          </a:blip>
          <a:srcRect l="10264" r="18591" b="-1"/>
          <a:stretch>
            <a:fillRect/>
          </a:stretch>
        </p:blipFill>
        <p:spPr>
          <a:xfrm>
            <a:off x="5137461" y="4080912"/>
            <a:ext cx="2157385" cy="2008992"/>
          </a:xfrm>
          <a:prstGeom prst="rect">
            <a:avLst/>
          </a:prstGeom>
        </p:spPr>
      </p:pic>
      <p:sp>
        <p:nvSpPr>
          <p:cNvPr id="23" name="Rectangle 22">
            <a:extLst>
              <a:ext uri="{FF2B5EF4-FFF2-40B4-BE49-F238E27FC236}">
                <a16:creationId xmlns:a16="http://schemas.microsoft.com/office/drawing/2014/main" id="{AF6B7092-FA11-45BD-B50D-DF7999301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0"/>
            <a:r>
              <a:rPr lang="en-US" b="1" dirty="0"/>
              <a:t>Algorithms in Gait Recognition</a:t>
            </a:r>
          </a:p>
        </p:txBody>
      </p:sp>
      <p:sp>
        <p:nvSpPr>
          <p:cNvPr id="3" name="Content Placeholder 2"/>
          <p:cNvSpPr>
            <a:spLocks noGrp="1"/>
          </p:cNvSpPr>
          <p:nvPr>
            <p:ph idx="1"/>
          </p:nvPr>
        </p:nvSpPr>
        <p:spPr/>
        <p:txBody>
          <a:bodyPr>
            <a:normAutofit/>
          </a:bodyPr>
          <a:lstStyle/>
          <a:p>
            <a:pPr rtl="0">
              <a:buFont typeface="Arial" panose="020B0604020202020204" pitchFamily="34" charset="0"/>
              <a:buChar char="•"/>
            </a:pPr>
            <a:r>
              <a:rPr lang="en-IN" b="1" dirty="0">
                <a:solidFill>
                  <a:schemeClr val="tx1"/>
                </a:solidFill>
              </a:rPr>
              <a:t>Silhouette Shape</a:t>
            </a:r>
            <a:r>
              <a:rPr lang="en-IN" dirty="0">
                <a:solidFill>
                  <a:schemeClr val="tx1"/>
                </a:solidFill>
              </a:rPr>
              <a:t>: Uses body outlines from videos for unique gait patterns.</a:t>
            </a:r>
          </a:p>
          <a:p>
            <a:pPr>
              <a:buFont typeface="Arial" panose="020B0604020202020204" pitchFamily="34" charset="0"/>
              <a:buChar char="•"/>
            </a:pPr>
            <a:r>
              <a:rPr lang="en-IN" b="1" dirty="0">
                <a:solidFill>
                  <a:schemeClr val="tx1"/>
                </a:solidFill>
              </a:rPr>
              <a:t>Temporal Alignment</a:t>
            </a:r>
            <a:r>
              <a:rPr lang="en-IN" dirty="0">
                <a:solidFill>
                  <a:schemeClr val="tx1"/>
                </a:solidFill>
              </a:rPr>
              <a:t>: Matches the timing of steps to identify walkers.</a:t>
            </a:r>
          </a:p>
          <a:p>
            <a:pPr rtl="0">
              <a:buFont typeface="Arial" panose="020B0604020202020204" pitchFamily="34" charset="0"/>
              <a:buChar char="•"/>
            </a:pPr>
            <a:r>
              <a:rPr lang="en-IN" b="1" dirty="0">
                <a:solidFill>
                  <a:schemeClr val="tx1"/>
                </a:solidFill>
              </a:rPr>
              <a:t>Static Parameters</a:t>
            </a:r>
            <a:r>
              <a:rPr lang="en-IN" dirty="0">
                <a:solidFill>
                  <a:schemeClr val="tx1"/>
                </a:solidFill>
              </a:rPr>
              <a:t>: Measures step length or width for a gait profile.</a:t>
            </a:r>
          </a:p>
          <a:p>
            <a:pPr rtl="0">
              <a:buFont typeface="Arial" panose="020B0604020202020204" pitchFamily="34" charset="0"/>
              <a:buChar char="•"/>
            </a:pPr>
            <a:r>
              <a:rPr lang="en-IN" b="1" dirty="0">
                <a:solidFill>
                  <a:schemeClr val="tx1"/>
                </a:solidFill>
              </a:rPr>
              <a:t>Convolutional Neural Networks (CNNs)</a:t>
            </a:r>
            <a:r>
              <a:rPr lang="en-IN" dirty="0">
                <a:solidFill>
                  <a:schemeClr val="tx1"/>
                </a:solidFill>
              </a:rPr>
              <a:t>: Learns gait patterns from videos using AI.</a:t>
            </a:r>
          </a:p>
          <a:p>
            <a:pPr rtl="0">
              <a:buFont typeface="Arial" panose="020B0604020202020204" pitchFamily="34" charset="0"/>
              <a:buChar char="•"/>
            </a:pPr>
            <a:r>
              <a:rPr lang="en-IN" b="1" dirty="0">
                <a:solidFill>
                  <a:schemeClr val="tx1"/>
                </a:solidFill>
              </a:rPr>
              <a:t>Support Vector Machines (SVMs)</a:t>
            </a:r>
            <a:r>
              <a:rPr lang="en-IN" dirty="0">
                <a:solidFill>
                  <a:schemeClr val="tx1"/>
                </a:solidFill>
              </a:rPr>
              <a:t>: Classifies walking styles with machine learning.</a:t>
            </a:r>
          </a:p>
          <a:p>
            <a:pPr rtl="0">
              <a:buFont typeface="Arial" panose="020B0604020202020204" pitchFamily="34" charset="0"/>
              <a:buChar char="•"/>
            </a:pPr>
            <a:r>
              <a:rPr lang="en-IN" b="1" dirty="0">
                <a:solidFill>
                  <a:schemeClr val="tx1"/>
                </a:solidFill>
              </a:rPr>
              <a:t>Gait Energy Image (GEI)</a:t>
            </a:r>
            <a:r>
              <a:rPr lang="en-IN" dirty="0">
                <a:solidFill>
                  <a:schemeClr val="tx1"/>
                </a:solidFill>
              </a:rPr>
              <a:t>: Combines walking frames into one image for recognition.</a:t>
            </a:r>
          </a:p>
          <a:p>
            <a:pPr rtl="0">
              <a:buFont typeface="Arial" panose="020B0604020202020204" pitchFamily="34" charset="0"/>
              <a:buChar char="•"/>
            </a:pPr>
            <a:r>
              <a:rPr lang="en-IN" b="1" dirty="0">
                <a:solidFill>
                  <a:schemeClr val="tx1"/>
                </a:solidFill>
              </a:rPr>
              <a:t>Multi-Scale Feature Fusion (MFCF)</a:t>
            </a:r>
            <a:r>
              <a:rPr lang="en-IN" dirty="0">
                <a:solidFill>
                  <a:schemeClr val="tx1"/>
                </a:solidFill>
              </a:rPr>
              <a:t>: Blends gait details for better accuracy.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p:cNvSpPr>
            <a:spLocks noGrp="1"/>
          </p:cNvSpPr>
          <p:nvPr>
            <p:ph type="title"/>
          </p:nvPr>
        </p:nvSpPr>
        <p:spPr>
          <a:xfrm>
            <a:off x="289248" y="1123837"/>
            <a:ext cx="6451110" cy="1255469"/>
          </a:xfrm>
        </p:spPr>
        <p:txBody>
          <a:bodyPr>
            <a:normAutofit/>
          </a:bodyPr>
          <a:lstStyle/>
          <a:p>
            <a:r>
              <a:rPr lang="en-IN" b="1">
                <a:effectLst/>
              </a:rPr>
              <a:t>Silhouette Shape-Based Algorithms</a:t>
            </a:r>
          </a:p>
        </p:txBody>
      </p:sp>
      <p:sp>
        <p:nvSpPr>
          <p:cNvPr id="3" name="Content Placeholder 2"/>
          <p:cNvSpPr>
            <a:spLocks noGrp="1"/>
          </p:cNvSpPr>
          <p:nvPr>
            <p:ph idx="1"/>
          </p:nvPr>
        </p:nvSpPr>
        <p:spPr>
          <a:xfrm>
            <a:off x="300688" y="3335609"/>
            <a:ext cx="6451109" cy="1686220"/>
          </a:xfrm>
        </p:spPr>
        <p:txBody>
          <a:bodyPr anchor="t">
            <a:normAutofit/>
          </a:bodyPr>
          <a:lstStyle/>
          <a:p>
            <a:pPr marL="0" indent="0">
              <a:buNone/>
            </a:pPr>
            <a:r>
              <a:rPr lang="en-US" sz="2400" dirty="0">
                <a:solidFill>
                  <a:srgbClr val="FFFFFF"/>
                </a:solidFill>
              </a:rPr>
              <a:t>Algorithms use the outline or shadow-like shape of a person's body, captured from video or images, to identify individuals based on their unique walking patterns.</a:t>
            </a:r>
          </a:p>
        </p:txBody>
      </p:sp>
      <p:pic>
        <p:nvPicPr>
          <p:cNvPr id="8" name="Picture 7" descr="A diagram of a person walking&#10;&#10;AI-generated content may be incorrect.">
            <a:extLst>
              <a:ext uri="{FF2B5EF4-FFF2-40B4-BE49-F238E27FC236}">
                <a16:creationId xmlns:a16="http://schemas.microsoft.com/office/drawing/2014/main" id="{61A58FD2-C422-2663-3B92-B977D6B9BEE2}"/>
              </a:ext>
            </a:extLst>
          </p:cNvPr>
          <p:cNvPicPr>
            <a:picLocks noChangeAspect="1"/>
          </p:cNvPicPr>
          <p:nvPr/>
        </p:nvPicPr>
        <p:blipFill>
          <a:blip r:embed="rId2"/>
          <a:stretch>
            <a:fillRect/>
          </a:stretch>
        </p:blipFill>
        <p:spPr>
          <a:xfrm>
            <a:off x="7662983" y="758953"/>
            <a:ext cx="3558208" cy="5330650"/>
          </a:xfrm>
          <a:prstGeom prst="rect">
            <a:avLst/>
          </a:prstGeom>
        </p:spPr>
      </p:pic>
      <p:sp>
        <p:nvSpPr>
          <p:cNvPr id="17" name="Rectangle 16">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C84DA-7B41-2D4D-7437-A05BD5679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9851C-448E-178E-5CF8-1D418CC49BA2}"/>
              </a:ext>
            </a:extLst>
          </p:cNvPr>
          <p:cNvSpPr>
            <a:spLocks noGrp="1"/>
          </p:cNvSpPr>
          <p:nvPr>
            <p:ph type="title"/>
          </p:nvPr>
        </p:nvSpPr>
        <p:spPr/>
        <p:txBody>
          <a:bodyPr/>
          <a:lstStyle/>
          <a:p>
            <a:pPr algn="ctr"/>
            <a:r>
              <a:rPr lang="en-IN" b="1" dirty="0">
                <a:effectLst/>
              </a:rPr>
              <a:t>Silhouette Shape-Based Algorithms</a:t>
            </a:r>
          </a:p>
        </p:txBody>
      </p:sp>
      <p:graphicFrame>
        <p:nvGraphicFramePr>
          <p:cNvPr id="10" name="Content Placeholder 2">
            <a:extLst>
              <a:ext uri="{FF2B5EF4-FFF2-40B4-BE49-F238E27FC236}">
                <a16:creationId xmlns:a16="http://schemas.microsoft.com/office/drawing/2014/main" id="{4B12BB68-9859-398D-C82E-22D08F0C385E}"/>
              </a:ext>
            </a:extLst>
          </p:cNvPr>
          <p:cNvGraphicFramePr>
            <a:graphicFrameLocks noGrp="1"/>
          </p:cNvGraphicFramePr>
          <p:nvPr>
            <p:ph idx="1"/>
          </p:nvPr>
        </p:nvGraphicFramePr>
        <p:xfrm>
          <a:off x="3609385" y="539015"/>
          <a:ext cx="7960182" cy="3638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person walking in a room">
            <a:extLst>
              <a:ext uri="{FF2B5EF4-FFF2-40B4-BE49-F238E27FC236}">
                <a16:creationId xmlns:a16="http://schemas.microsoft.com/office/drawing/2014/main" id="{A852F327-A58F-B853-F514-4788EE78F60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840391" y="4177364"/>
            <a:ext cx="3506353" cy="1862488"/>
          </a:xfrm>
          <a:prstGeom prst="rect">
            <a:avLst/>
          </a:prstGeom>
        </p:spPr>
      </p:pic>
      <p:pic>
        <p:nvPicPr>
          <p:cNvPr id="8" name="Picture 7" descr="A comparison of a person's body">
            <a:extLst>
              <a:ext uri="{FF2B5EF4-FFF2-40B4-BE49-F238E27FC236}">
                <a16:creationId xmlns:a16="http://schemas.microsoft.com/office/drawing/2014/main" id="{58988746-0B85-A93D-5F5C-EE461C51DA17}"/>
              </a:ext>
            </a:extLst>
          </p:cNvPr>
          <p:cNvPicPr>
            <a:picLocks noChangeAspect="1"/>
          </p:cNvPicPr>
          <p:nvPr/>
        </p:nvPicPr>
        <p:blipFill>
          <a:blip r:embed="rId9"/>
          <a:stretch>
            <a:fillRect/>
          </a:stretch>
        </p:blipFill>
        <p:spPr>
          <a:xfrm>
            <a:off x="7414121" y="4177364"/>
            <a:ext cx="3857062" cy="1862488"/>
          </a:xfrm>
          <a:prstGeom prst="rect">
            <a:avLst/>
          </a:prstGeom>
        </p:spPr>
      </p:pic>
    </p:spTree>
    <p:extLst>
      <p:ext uri="{BB962C8B-B14F-4D97-AF65-F5344CB8AC3E}">
        <p14:creationId xmlns:p14="http://schemas.microsoft.com/office/powerpoint/2010/main" val="316041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552ED-F86B-8AC1-884E-DC54ADADC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EF596-DC79-1D32-E358-62310B5B6589}"/>
              </a:ext>
            </a:extLst>
          </p:cNvPr>
          <p:cNvSpPr>
            <a:spLocks noGrp="1"/>
          </p:cNvSpPr>
          <p:nvPr>
            <p:ph type="title"/>
          </p:nvPr>
        </p:nvSpPr>
        <p:spPr/>
        <p:txBody>
          <a:bodyPr/>
          <a:lstStyle/>
          <a:p>
            <a:pPr algn="ctr"/>
            <a:r>
              <a:rPr lang="en-IN" b="1" dirty="0">
                <a:effectLst/>
              </a:rPr>
              <a:t>Silhouette Shape-Based Algorithms</a:t>
            </a:r>
          </a:p>
        </p:txBody>
      </p:sp>
      <p:graphicFrame>
        <p:nvGraphicFramePr>
          <p:cNvPr id="10" name="Content Placeholder 2">
            <a:extLst>
              <a:ext uri="{FF2B5EF4-FFF2-40B4-BE49-F238E27FC236}">
                <a16:creationId xmlns:a16="http://schemas.microsoft.com/office/drawing/2014/main" id="{F17325AA-A1B2-0023-B36B-24648BD5041A}"/>
              </a:ext>
            </a:extLst>
          </p:cNvPr>
          <p:cNvGraphicFramePr>
            <a:graphicFrameLocks noGrp="1"/>
          </p:cNvGraphicFramePr>
          <p:nvPr>
            <p:ph idx="1"/>
            <p:extLst>
              <p:ext uri="{D42A27DB-BD31-4B8C-83A1-F6EECF244321}">
                <p14:modId xmlns:p14="http://schemas.microsoft.com/office/powerpoint/2010/main" val="7123870"/>
              </p:ext>
            </p:extLst>
          </p:nvPr>
        </p:nvGraphicFramePr>
        <p:xfrm>
          <a:off x="3609385" y="539015"/>
          <a:ext cx="7960182" cy="36383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diagram of a person's body&#10;&#10;AI-generated content may be incorrect.">
            <a:extLst>
              <a:ext uri="{FF2B5EF4-FFF2-40B4-BE49-F238E27FC236}">
                <a16:creationId xmlns:a16="http://schemas.microsoft.com/office/drawing/2014/main" id="{8D4B2146-F9A9-48A1-301F-A1AF26E8DE1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775279" y="4306529"/>
            <a:ext cx="3962707" cy="1708672"/>
          </a:xfrm>
          <a:prstGeom prst="rect">
            <a:avLst/>
          </a:prstGeom>
        </p:spPr>
      </p:pic>
      <p:pic>
        <p:nvPicPr>
          <p:cNvPr id="9" name="Picture 8" descr="A graph with green dots and red lines">
            <a:extLst>
              <a:ext uri="{FF2B5EF4-FFF2-40B4-BE49-F238E27FC236}">
                <a16:creationId xmlns:a16="http://schemas.microsoft.com/office/drawing/2014/main" id="{4C7C0B47-BADE-BC5C-58BB-7E20A7A0C62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944466" y="4255073"/>
            <a:ext cx="3625102" cy="1760128"/>
          </a:xfrm>
          <a:prstGeom prst="rect">
            <a:avLst/>
          </a:prstGeom>
        </p:spPr>
      </p:pic>
    </p:spTree>
    <p:extLst>
      <p:ext uri="{BB962C8B-B14F-4D97-AF65-F5344CB8AC3E}">
        <p14:creationId xmlns:p14="http://schemas.microsoft.com/office/powerpoint/2010/main" val="222910147"/>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5" Type="http://schemas.microsoft.com/office/2011/relationships/webextension" Target="webextension5.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86" row="3">
    <wetp:webextensionref xmlns:r="http://schemas.openxmlformats.org/officeDocument/2006/relationships" r:id="rId1"/>
  </wetp:taskpane>
  <wetp:taskpane dockstate="right" visibility="0" width="386" row="6">
    <wetp:webextensionref xmlns:r="http://schemas.openxmlformats.org/officeDocument/2006/relationships" r:id="rId2"/>
  </wetp:taskpane>
  <wetp:taskpane dockstate="right" visibility="0" width="386" row="5">
    <wetp:webextensionref xmlns:r="http://schemas.openxmlformats.org/officeDocument/2006/relationships" r:id="rId3"/>
  </wetp:taskpane>
  <wetp:taskpane dockstate="right" visibility="0" width="386" row="7">
    <wetp:webextensionref xmlns:r="http://schemas.openxmlformats.org/officeDocument/2006/relationships" r:id="rId4"/>
  </wetp:taskpane>
  <wetp:taskpane dockstate="right" visibility="0" width="386" row="8">
    <wetp:webextensionref xmlns:r="http://schemas.openxmlformats.org/officeDocument/2006/relationships" r:id="rId5"/>
  </wetp:taskpane>
</wetp:taskpanes>
</file>

<file path=ppt/webextensions/webextension1.xml><?xml version="1.0" encoding="utf-8"?>
<we:webextension xmlns:we="http://schemas.microsoft.com/office/webextensions/webextension/2010/11" id="{2A40116D-5063-4AF3-9802-B155B753646C}">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03E567E-A195-473F-938F-DF6D200B5983}">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DD97B389-04DE-400B-95C1-B5FEE05956D1}">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06FAE508-289F-4F9E-B62E-213EDB406481}">
  <we:reference id="wa200000113" version="1.0.0.0" store="en-US" storeType="OMEX"/>
  <we:alternateReferences>
    <we:reference id="wa200000113" version="1.0.0.0" store="wa200000113" storeType="OMEX"/>
  </we:alternateReferences>
  <we:properties/>
  <we:bindings/>
  <we:snapshot xmlns:r="http://schemas.openxmlformats.org/officeDocument/2006/relationships"/>
</we:webextension>
</file>

<file path=ppt/webextensions/webextension5.xml><?xml version="1.0" encoding="utf-8"?>
<we:webextension xmlns:we="http://schemas.microsoft.com/office/webextensions/webextension/2010/11" id="{2BA0DD41-CEAB-4DA4-AECA-353F25C93A1D}">
  <we:reference id="wa104381909" version="3.18.0.0" store="en-US" storeType="OMEX"/>
  <we:alternateReferences>
    <we:reference id="WA104381909" version="3.18.0.0" store="WA10438190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TM03457475[[fn=Frame]]</Template>
  <TotalTime>287</TotalTime>
  <Words>683</Words>
  <Application>Microsoft Office PowerPoint</Application>
  <PresentationFormat>Widescreen</PresentationFormat>
  <Paragraphs>61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Abadi</vt:lpstr>
      <vt:lpstr>Arial</vt:lpstr>
      <vt:lpstr>Corbel</vt:lpstr>
      <vt:lpstr>Corbel (Body)</vt:lpstr>
      <vt:lpstr>Corbel (Headings)</vt:lpstr>
      <vt:lpstr>Wingdings 2</vt:lpstr>
      <vt:lpstr>Frame</vt:lpstr>
      <vt:lpstr>Human Gait Analysis &amp; Recognition</vt:lpstr>
      <vt:lpstr>Intro to Human Gait Analysis</vt:lpstr>
      <vt:lpstr>Understanding Human Gait</vt:lpstr>
      <vt:lpstr>Gait Analysis Techniques</vt:lpstr>
      <vt:lpstr>Applications of Gait Recognition</vt:lpstr>
      <vt:lpstr>Algorithms in Gait Recognition</vt:lpstr>
      <vt:lpstr>Silhouette Shape-Based Algorithms</vt:lpstr>
      <vt:lpstr>Silhouette Shape-Based Algorithms</vt:lpstr>
      <vt:lpstr>Silhouette Shape-Based Algorithms</vt:lpstr>
      <vt:lpstr>Silhouette Shape-Based Algorithms</vt:lpstr>
      <vt:lpstr>Conclusion</vt:lpstr>
      <vt:lpstr>End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Rizwan Shah</dc:creator>
  <cp:keywords/>
  <dc:description>generated using python-pptx</dc:description>
  <cp:lastModifiedBy>Rizwan Shah</cp:lastModifiedBy>
  <cp:revision>4</cp:revision>
  <dcterms:created xsi:type="dcterms:W3CDTF">2013-01-27T09:14:16Z</dcterms:created>
  <dcterms:modified xsi:type="dcterms:W3CDTF">2025-05-14T19:02:49Z</dcterms:modified>
  <cp:category/>
</cp:coreProperties>
</file>